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65" r:id="rId4"/>
    <p:sldId id="266" r:id="rId5"/>
    <p:sldId id="262"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576"/>
    <a:srgbClr val="6C6A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4"/>
  </p:normalViewPr>
  <p:slideViewPr>
    <p:cSldViewPr snapToGrid="0" snapToObjects="1">
      <p:cViewPr varScale="1">
        <p:scale>
          <a:sx n="84" d="100"/>
          <a:sy n="84" d="100"/>
        </p:scale>
        <p:origin x="780" y="5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EB7230-663A-CC4F-A1ED-E913A61AE76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49611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1867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82996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EB7230-663A-CC4F-A1ED-E913A61AE76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299680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B7230-663A-CC4F-A1ED-E913A61AE76B}"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10948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EB7230-663A-CC4F-A1ED-E913A61AE76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94365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EB7230-663A-CC4F-A1ED-E913A61AE76B}" type="datetimeFigureOut">
              <a:rPr lang="en-US" smtClean="0"/>
              <a:t>8/21/2021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2666738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EB7230-663A-CC4F-A1ED-E913A61AE76B}" type="datetimeFigureOut">
              <a:rPr lang="en-US" smtClean="0"/>
              <a:t>8/21/2021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5955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B7230-663A-CC4F-A1ED-E913A61AE76B}" type="datetimeFigureOut">
              <a:rPr lang="en-US" smtClean="0"/>
              <a:t>8/21/2021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72667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B7230-663A-CC4F-A1ED-E913A61AE76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338380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B7230-663A-CC4F-A1ED-E913A61AE76B}"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631E2-53B8-434B-8627-94DB15DECBCD}" type="slidenum">
              <a:rPr lang="en-US" smtClean="0"/>
              <a:t>‹#›</a:t>
            </a:fld>
            <a:endParaRPr lang="en-US"/>
          </a:p>
        </p:txBody>
      </p:sp>
    </p:spTree>
    <p:extLst>
      <p:ext uri="{BB962C8B-B14F-4D97-AF65-F5344CB8AC3E}">
        <p14:creationId xmlns:p14="http://schemas.microsoft.com/office/powerpoint/2010/main" val="10152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7EB7230-663A-CC4F-A1ED-E913A61AE76B}" type="datetimeFigureOut">
              <a:rPr lang="en-US" smtClean="0"/>
              <a:t>8/21/2021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D631E2-53B8-434B-8627-94DB15DECBCD}" type="slidenum">
              <a:rPr lang="en-US" smtClean="0"/>
              <a:t>‹#›</a:t>
            </a:fld>
            <a:endParaRPr lang="en-US"/>
          </a:p>
        </p:txBody>
      </p:sp>
    </p:spTree>
    <p:extLst>
      <p:ext uri="{BB962C8B-B14F-4D97-AF65-F5344CB8AC3E}">
        <p14:creationId xmlns:p14="http://schemas.microsoft.com/office/powerpoint/2010/main" val="117928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52574" y="133867"/>
            <a:ext cx="7772400" cy="159124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mn-lt"/>
                <a:cs typeface="Apple Chancery"/>
              </a:rPr>
              <a:t>I Shall Not Want</a:t>
            </a:r>
            <a:br>
              <a:rPr lang="en-US" b="1" dirty="0">
                <a:latin typeface="+mn-lt"/>
                <a:cs typeface="Apple Chancery"/>
              </a:rPr>
            </a:br>
            <a:r>
              <a:rPr lang="en-US" b="1" dirty="0">
                <a:latin typeface="+mn-lt"/>
                <a:cs typeface="Apple Chancery"/>
              </a:rPr>
              <a:t>Psalm 23</a:t>
            </a:r>
          </a:p>
        </p:txBody>
      </p:sp>
    </p:spTree>
    <p:extLst>
      <p:ext uri="{BB962C8B-B14F-4D97-AF65-F5344CB8AC3E}">
        <p14:creationId xmlns:p14="http://schemas.microsoft.com/office/powerpoint/2010/main" val="19401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I Shall Not Want</a:t>
            </a:r>
          </a:p>
        </p:txBody>
      </p:sp>
      <p:sp>
        <p:nvSpPr>
          <p:cNvPr id="5" name="Content Placeholder 2"/>
          <p:cNvSpPr txBox="1">
            <a:spLocks/>
          </p:cNvSpPr>
          <p:nvPr/>
        </p:nvSpPr>
        <p:spPr>
          <a:xfrm>
            <a:off x="122296" y="978370"/>
            <a:ext cx="8899408" cy="4054593"/>
          </a:xfrm>
          <a:prstGeom prst="rect">
            <a:avLst/>
          </a:prstGeom>
          <a:noFill/>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The Concept</a:t>
            </a:r>
          </a:p>
          <a:p>
            <a:pPr lvl="1"/>
            <a:r>
              <a:rPr lang="en-US" b="1" dirty="0"/>
              <a:t>“Want” </a:t>
            </a:r>
            <a:r>
              <a:rPr lang="mr-IN" b="1" dirty="0"/>
              <a:t>–</a:t>
            </a:r>
            <a:r>
              <a:rPr lang="en-US" b="1" dirty="0"/>
              <a:t> To Be Lacking or Needy</a:t>
            </a:r>
          </a:p>
          <a:p>
            <a:pPr lvl="1"/>
            <a:r>
              <a:rPr lang="en-US" b="1" dirty="0"/>
              <a:t>“The water continued to </a:t>
            </a:r>
            <a:r>
              <a:rPr lang="en-US" b="1" u="sng" dirty="0"/>
              <a:t>recede</a:t>
            </a:r>
            <a:r>
              <a:rPr lang="en-US" b="1" dirty="0"/>
              <a:t> until the tenth month; in the tenth month, on the first day of the month, the tops of the mountains were visible.” (Genesis 8:5 </a:t>
            </a:r>
            <a:r>
              <a:rPr lang="mr-IN" b="1" dirty="0"/>
              <a:t>–</a:t>
            </a:r>
            <a:r>
              <a:rPr lang="en-US" b="1" dirty="0"/>
              <a:t> CSB)</a:t>
            </a:r>
          </a:p>
          <a:p>
            <a:pPr lvl="1"/>
            <a:r>
              <a:rPr lang="en-US" b="1" dirty="0"/>
              <a:t>Opposite </a:t>
            </a:r>
            <a:r>
              <a:rPr lang="mr-IN" b="1" dirty="0"/>
              <a:t>–</a:t>
            </a:r>
            <a:r>
              <a:rPr lang="en-US" b="1" dirty="0"/>
              <a:t> We are Satisfied &amp; Filled</a:t>
            </a:r>
          </a:p>
          <a:p>
            <a:pPr marL="457200" lvl="1" indent="0">
              <a:buFont typeface="Arial"/>
              <a:buNone/>
            </a:pPr>
            <a:endParaRPr lang="en-US" b="1" dirty="0"/>
          </a:p>
          <a:p>
            <a:r>
              <a:rPr lang="en-US" b="1" dirty="0"/>
              <a:t>What it Doesn’t Mean</a:t>
            </a:r>
          </a:p>
          <a:p>
            <a:pPr lvl="1"/>
            <a:r>
              <a:rPr lang="en-US" b="1" dirty="0"/>
              <a:t>Complacency (Psalm 34:8-10)</a:t>
            </a:r>
          </a:p>
          <a:p>
            <a:pPr lvl="1"/>
            <a:r>
              <a:rPr lang="en-US" b="1" dirty="0"/>
              <a:t>Naive to Your Hurts &amp; Pains (Psalm 22:1-2)</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5319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dissolv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dissolv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I Shall Not Want</a:t>
            </a:r>
          </a:p>
        </p:txBody>
      </p:sp>
      <p:sp>
        <p:nvSpPr>
          <p:cNvPr id="5" name="Content Placeholder 2"/>
          <p:cNvSpPr txBox="1">
            <a:spLocks/>
          </p:cNvSpPr>
          <p:nvPr/>
        </p:nvSpPr>
        <p:spPr>
          <a:xfrm>
            <a:off x="122296" y="978370"/>
            <a:ext cx="8899408" cy="4054593"/>
          </a:xfrm>
          <a:prstGeom prst="rect">
            <a:avLst/>
          </a:prstGeom>
          <a:noFill/>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How We Are Satisfied</a:t>
            </a:r>
          </a:p>
          <a:p>
            <a:pPr lvl="1"/>
            <a:r>
              <a:rPr lang="en-US" b="1" dirty="0"/>
              <a:t>“Forty years you sustained them in the wilderness, and they </a:t>
            </a:r>
            <a:r>
              <a:rPr lang="en-US" b="1" u="sng" dirty="0"/>
              <a:t>lacked</a:t>
            </a:r>
            <a:r>
              <a:rPr lang="en-US" b="1" dirty="0"/>
              <a:t> nothing. Their clothes did not wear out and their feet did not swell.” (Nehemiah 9:21)</a:t>
            </a:r>
          </a:p>
          <a:p>
            <a:pPr lvl="1"/>
            <a:r>
              <a:rPr lang="en-US" b="1" dirty="0"/>
              <a:t>Ultimately Spiritual Blessings</a:t>
            </a:r>
          </a:p>
          <a:p>
            <a:r>
              <a:rPr lang="en-US" b="1" dirty="0"/>
              <a:t>Tests of “Want”</a:t>
            </a:r>
          </a:p>
          <a:p>
            <a:pPr lvl="1"/>
            <a:r>
              <a:rPr lang="en-US" b="1" dirty="0"/>
              <a:t>Do You Complain?</a:t>
            </a:r>
          </a:p>
          <a:p>
            <a:pPr lvl="1"/>
            <a:r>
              <a:rPr lang="en-US" b="1" dirty="0"/>
              <a:t>Are You Covetous?</a:t>
            </a:r>
          </a:p>
          <a:p>
            <a:pPr lvl="1"/>
            <a:r>
              <a:rPr lang="en-US" b="1" dirty="0"/>
              <a:t>Do You Worry?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6532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I Shall Not Want</a:t>
            </a:r>
          </a:p>
        </p:txBody>
      </p:sp>
      <p:sp>
        <p:nvSpPr>
          <p:cNvPr id="5" name="Content Placeholder 2"/>
          <p:cNvSpPr txBox="1">
            <a:spLocks/>
          </p:cNvSpPr>
          <p:nvPr/>
        </p:nvSpPr>
        <p:spPr>
          <a:xfrm>
            <a:off x="122296" y="978370"/>
            <a:ext cx="8899408" cy="4165130"/>
          </a:xfrm>
          <a:prstGeom prst="rect">
            <a:avLst/>
          </a:prstGeom>
          <a:noFill/>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John 10:7-16</a:t>
            </a:r>
          </a:p>
          <a:p>
            <a:endParaRPr lang="en-US" b="1" dirty="0"/>
          </a:p>
          <a:p>
            <a:r>
              <a:rPr lang="en-US" b="1" dirty="0"/>
              <a:t>Chosen Wrong Shepherd</a:t>
            </a:r>
          </a:p>
          <a:p>
            <a:pPr lvl="1"/>
            <a:r>
              <a:rPr lang="en-US" b="1" dirty="0"/>
              <a:t>Good Shepherd </a:t>
            </a:r>
            <a:r>
              <a:rPr lang="mr-IN" b="1" dirty="0"/>
              <a:t>–</a:t>
            </a:r>
            <a:r>
              <a:rPr lang="en-US" b="1" dirty="0"/>
              <a:t> Gives Abundant Life</a:t>
            </a:r>
          </a:p>
          <a:p>
            <a:pPr lvl="1"/>
            <a:r>
              <a:rPr lang="en-US" b="1" dirty="0"/>
              <a:t>Bad Shepherd </a:t>
            </a:r>
            <a:r>
              <a:rPr lang="mr-IN" b="1" dirty="0"/>
              <a:t>–</a:t>
            </a:r>
            <a:r>
              <a:rPr lang="en-US" b="1" dirty="0"/>
              <a:t> Steals, Kills, &amp; Destroys</a:t>
            </a:r>
          </a:p>
          <a:p>
            <a:endParaRPr lang="en-US" b="1" dirty="0"/>
          </a:p>
          <a:p>
            <a:r>
              <a:rPr lang="en-US" b="1" dirty="0"/>
              <a:t>Isolated From Flock</a:t>
            </a:r>
          </a:p>
          <a:p>
            <a:pPr lvl="1"/>
            <a:r>
              <a:rPr lang="en-US" b="1" dirty="0"/>
              <a:t>“Though I have much to write to you, I would rather not use paper and ink. Instead I hope to come to you and talk face to face, so that our joy may be complete.”(2 John 12)</a:t>
            </a:r>
          </a:p>
        </p:txBody>
      </p:sp>
    </p:spTree>
    <p:extLst>
      <p:ext uri="{BB962C8B-B14F-4D97-AF65-F5344CB8AC3E}">
        <p14:creationId xmlns:p14="http://schemas.microsoft.com/office/powerpoint/2010/main" val="57973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dissolv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dissolv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dissolv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dissolv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 y="0"/>
            <a:ext cx="9144691" cy="5143500"/>
          </a:xfrm>
          <a:solidFill>
            <a:srgbClr val="8D8576">
              <a:alpha val="93000"/>
            </a:srgbClr>
          </a:solidFill>
        </p:spPr>
        <p:txBody>
          <a:bodyPr>
            <a:normAutofit/>
          </a:bodyPr>
          <a:lstStyle/>
          <a:p>
            <a:pPr marL="0" indent="0" algn="ctr">
              <a:buNone/>
            </a:pPr>
            <a:r>
              <a:rPr lang="en-US" sz="4000" b="1" dirty="0">
                <a:latin typeface="Calibri"/>
                <a:cs typeface="Calibri"/>
              </a:rPr>
              <a:t>I Shall Not Want</a:t>
            </a:r>
          </a:p>
        </p:txBody>
      </p:sp>
      <p:sp>
        <p:nvSpPr>
          <p:cNvPr id="5" name="Content Placeholder 2"/>
          <p:cNvSpPr txBox="1">
            <a:spLocks/>
          </p:cNvSpPr>
          <p:nvPr/>
        </p:nvSpPr>
        <p:spPr>
          <a:xfrm>
            <a:off x="122296" y="903110"/>
            <a:ext cx="8899408" cy="4240389"/>
          </a:xfrm>
          <a:prstGeom prst="rect">
            <a:avLst/>
          </a:prstGeom>
          <a:noFill/>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a:t>
            </a:r>
            <a:r>
              <a:rPr lang="en-US" b="1" baseline="30000" dirty="0"/>
              <a:t>11</a:t>
            </a:r>
            <a:r>
              <a:rPr lang="en-US" b="1" dirty="0"/>
              <a:t>Not that I am speaking of being in need, for I have </a:t>
            </a:r>
            <a:r>
              <a:rPr lang="en-US" b="1" u="sng" dirty="0"/>
              <a:t>learned</a:t>
            </a:r>
            <a:r>
              <a:rPr lang="en-US" b="1" dirty="0"/>
              <a:t> in whatever situation I am to be content. </a:t>
            </a:r>
            <a:r>
              <a:rPr lang="en-US" b="1" baseline="30000" dirty="0"/>
              <a:t>12</a:t>
            </a:r>
            <a:r>
              <a:rPr lang="en-US" b="1" dirty="0"/>
              <a:t>I know how to be brought low, and I know how to abound. In any and every circumstance, I have learned the </a:t>
            </a:r>
            <a:r>
              <a:rPr lang="en-US" b="1" u="sng" dirty="0"/>
              <a:t>secret</a:t>
            </a:r>
            <a:r>
              <a:rPr lang="en-US" b="1" dirty="0"/>
              <a:t> of facing plenty and hunger, abundance and need.” (Philippians 4:11-12)</a:t>
            </a:r>
          </a:p>
          <a:p>
            <a:endParaRPr lang="en-US" b="1" dirty="0"/>
          </a:p>
          <a:p>
            <a:r>
              <a:rPr lang="en-US" b="1" dirty="0"/>
              <a:t>Stop Comparing (1 Samuel 18:6-9)</a:t>
            </a:r>
          </a:p>
          <a:p>
            <a:r>
              <a:rPr lang="en-US" b="1" dirty="0"/>
              <a:t>Meditate on Blessings</a:t>
            </a:r>
          </a:p>
          <a:p>
            <a:pPr lvl="1"/>
            <a:r>
              <a:rPr lang="en-US" b="1" dirty="0"/>
              <a:t>“Finally, brothers, whatever is true, whatever is honorable, whatever is just, whatever is pure, whatever is lovely, whatever is commendable, if there is any excellence, if there is anything worthy of praise, think about these things.” (Philippians 4:8)</a:t>
            </a:r>
          </a:p>
        </p:txBody>
      </p:sp>
    </p:spTree>
    <p:extLst>
      <p:ext uri="{BB962C8B-B14F-4D97-AF65-F5344CB8AC3E}">
        <p14:creationId xmlns:p14="http://schemas.microsoft.com/office/powerpoint/2010/main" val="384592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dissolv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dissolv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448</TotalTime>
  <Words>347</Words>
  <Application>Microsoft Office PowerPoint</Application>
  <PresentationFormat>On-screen Show (16:9)</PresentationFormat>
  <Paragraphs>37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My Shepherd</dc:title>
  <dc:creator>Erik Borlaug</dc:creator>
  <cp:lastModifiedBy>Roger Mahn</cp:lastModifiedBy>
  <cp:revision>33</cp:revision>
  <dcterms:created xsi:type="dcterms:W3CDTF">2017-11-29T23:26:08Z</dcterms:created>
  <dcterms:modified xsi:type="dcterms:W3CDTF">2021-08-21T20:20:35Z</dcterms:modified>
</cp:coreProperties>
</file>