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699" r:id="rId3"/>
    <p:sldMasterId id="2147483702" r:id="rId4"/>
    <p:sldMasterId id="2147483765" r:id="rId5"/>
    <p:sldMasterId id="2147483777" r:id="rId6"/>
    <p:sldMasterId id="2147483792" r:id="rId7"/>
  </p:sldMasterIdLst>
  <p:notesMasterIdLst>
    <p:notesMasterId r:id="rId21"/>
  </p:notesMasterIdLst>
  <p:sldIdLst>
    <p:sldId id="268" r:id="rId8"/>
    <p:sldId id="263" r:id="rId9"/>
    <p:sldId id="262" r:id="rId10"/>
    <p:sldId id="786" r:id="rId11"/>
    <p:sldId id="787" r:id="rId12"/>
    <p:sldId id="788" r:id="rId13"/>
    <p:sldId id="789" r:id="rId14"/>
    <p:sldId id="790" r:id="rId15"/>
    <p:sldId id="791" r:id="rId16"/>
    <p:sldId id="265" r:id="rId17"/>
    <p:sldId id="792" r:id="rId18"/>
    <p:sldId id="793" r:id="rId19"/>
    <p:sldId id="849" r:id="rId20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F3F"/>
    <a:srgbClr val="F5E29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8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25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8500E-78CD-4483-B1F4-CA3F1CF0EBB8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4191D-5651-486E-9642-B53924D1B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41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47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42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66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80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29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8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50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87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00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52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1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1910-F46C-4F42-A19D-F9E7B2EB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2DC82-A3E3-4168-9F67-18E5476FB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FCB47-DE83-4094-BFCE-6E8D931D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7488"/>
            <a:ext cx="2286000" cy="303212"/>
          </a:xfrm>
          <a:prstGeom prst="rect">
            <a:avLst/>
          </a:prstGeom>
        </p:spPr>
        <p:txBody>
          <a:bodyPr/>
          <a:lstStyle/>
          <a:p>
            <a:fld id="{7EC00DE9-B673-42D2-ACE9-17C556A4AF7B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B7141-79C9-40B4-BE40-AE9A89A0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7488"/>
            <a:ext cx="34290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077E1-753F-4C78-A76A-A5E556C7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7488"/>
            <a:ext cx="2286000" cy="303212"/>
          </a:xfrm>
          <a:prstGeom prst="rect">
            <a:avLst/>
          </a:prstGeom>
        </p:spPr>
        <p:txBody>
          <a:bodyPr/>
          <a:lstStyle/>
          <a:p>
            <a:fld id="{B03EA52B-4D43-4887-8F22-BB0C8C86B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41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67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40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220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2B9D-D54A-40A5-8AB8-F46FD539010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8DB-DA2F-4F11-94C8-9B261DFC7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5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2B9D-D54A-40A5-8AB8-F46FD539010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8DB-DA2F-4F11-94C8-9B261DFC7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52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2B9D-D54A-40A5-8AB8-F46FD539010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8DB-DA2F-4F11-94C8-9B261DFC7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8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2B9D-D54A-40A5-8AB8-F46FD539010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8DB-DA2F-4F11-94C8-9B261DFC7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32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2B9D-D54A-40A5-8AB8-F46FD539010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8DB-DA2F-4F11-94C8-9B261DFC7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63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2B9D-D54A-40A5-8AB8-F46FD539010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8DB-DA2F-4F11-94C8-9B261DFC7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8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2B9D-D54A-40A5-8AB8-F46FD539010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8DB-DA2F-4F11-94C8-9B261DFC7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8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794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2B9D-D54A-40A5-8AB8-F46FD539010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8DB-DA2F-4F11-94C8-9B261DFC7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82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777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15C2E5-CF7A-457A-A916-2723D1E1C0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015458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68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ircle&#10;&#10;Description automatically generated">
            <a:extLst>
              <a:ext uri="{FF2B5EF4-FFF2-40B4-BE49-F238E27FC236}">
                <a16:creationId xmlns:a16="http://schemas.microsoft.com/office/drawing/2014/main" id="{071E18FA-7D08-4ECC-AAFE-7A3B15F8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47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26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584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28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90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72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BE14E-636D-4FB9-8AC9-1F04FF29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E4FCD-48B4-4AB5-A080-BC7454630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F4D5B-DD9C-4E09-B77F-EE8E8F72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7488"/>
            <a:ext cx="2286000" cy="303212"/>
          </a:xfrm>
          <a:prstGeom prst="rect">
            <a:avLst/>
          </a:prstGeom>
        </p:spPr>
        <p:txBody>
          <a:bodyPr/>
          <a:lstStyle/>
          <a:p>
            <a:fld id="{9F40EB25-1379-4225-A538-332AA34D09D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6A167-F204-45F8-9051-8D83ADED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7488"/>
            <a:ext cx="34290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C4863-F9E7-4444-8B91-3527D286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7488"/>
            <a:ext cx="2286000" cy="303212"/>
          </a:xfrm>
          <a:prstGeom prst="rect">
            <a:avLst/>
          </a:prstGeom>
        </p:spPr>
        <p:txBody>
          <a:bodyPr/>
          <a:lstStyle/>
          <a:p>
            <a:fld id="{746DE4F2-8463-489D-8E19-099E23B31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42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19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47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703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13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92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22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20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3261-C3A2-42CB-B28B-7DFB68A5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8A70C-18EC-40A0-A9F7-B6413635B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A75C0-10D5-4844-A97F-9524791D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7488"/>
            <a:ext cx="2286000" cy="303212"/>
          </a:xfrm>
          <a:prstGeom prst="rect">
            <a:avLst/>
          </a:prstGeom>
        </p:spPr>
        <p:txBody>
          <a:bodyPr/>
          <a:lstStyle/>
          <a:p>
            <a:fld id="{1AAE1255-DBC4-4070-822B-BFF60A6189DA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3A594-17CA-497C-A60D-561E74259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7488"/>
            <a:ext cx="34290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F811C-9F8F-48DA-BFD4-A47D13E4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7488"/>
            <a:ext cx="2286000" cy="303212"/>
          </a:xfrm>
          <a:prstGeom prst="rect">
            <a:avLst/>
          </a:prstGeom>
        </p:spPr>
        <p:txBody>
          <a:bodyPr/>
          <a:lstStyle/>
          <a:p>
            <a:fld id="{C1B4319B-8DE8-46A8-9032-DB4C32B3D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8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34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1910-F46C-4F42-A19D-F9E7B2EB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2DC82-A3E3-4168-9F67-18E5476FB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FCB47-DE83-4094-BFCE-6E8D931D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7488"/>
            <a:ext cx="2286000" cy="303212"/>
          </a:xfrm>
          <a:prstGeom prst="rect">
            <a:avLst/>
          </a:prstGeom>
        </p:spPr>
        <p:txBody>
          <a:bodyPr/>
          <a:lstStyle/>
          <a:p>
            <a:fld id="{7EC00DE9-B673-42D2-ACE9-17C556A4AF7B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B7141-79C9-40B4-BE40-AE9A89A0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7488"/>
            <a:ext cx="3429000" cy="303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077E1-753F-4C78-A76A-A5E556C7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7488"/>
            <a:ext cx="2286000" cy="303212"/>
          </a:xfrm>
          <a:prstGeom prst="rect">
            <a:avLst/>
          </a:prstGeom>
        </p:spPr>
        <p:txBody>
          <a:bodyPr/>
          <a:lstStyle/>
          <a:p>
            <a:fld id="{B03EA52B-4D43-4887-8F22-BB0C8C86B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19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8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06716F5-F5B5-4A55-AEFA-237B3CFB7D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5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1D58B46-74C7-4671-9FE8-710C0F4075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6E5E9D-09EC-4EED-B5B9-C37FA3EF382D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0187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ill with a cross on it&#10;&#10;Description automatically generated with low confidence">
            <a:extLst>
              <a:ext uri="{FF2B5EF4-FFF2-40B4-BE49-F238E27FC236}">
                <a16:creationId xmlns:a16="http://schemas.microsoft.com/office/drawing/2014/main" id="{24E29DA2-A13C-4762-8D08-C7460BB210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1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06716F5-F5B5-4A55-AEFA-237B3CFB7D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8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8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9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B83D6-A318-4CAA-8093-17B8557B7C0E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7B20E-35B5-4D3F-91DD-417DE460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581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08CBA-9015-476A-A301-242C04990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8059"/>
          <a:stretch/>
        </p:blipFill>
        <p:spPr>
          <a:xfrm>
            <a:off x="2708" y="0"/>
            <a:ext cx="1015458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2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8E28FBA-8EB4-4896-A985-2D894C8FF0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9C33832-ED29-4635-8EF1-6D2A634AAA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r="5696"/>
          <a:stretch/>
        </p:blipFill>
        <p:spPr>
          <a:xfrm>
            <a:off x="578735" y="0"/>
            <a:ext cx="9002531" cy="5715000"/>
          </a:xfrm>
          <a:prstGeom prst="rect">
            <a:avLst/>
          </a:prstGeom>
        </p:spPr>
      </p:pic>
      <p:pic>
        <p:nvPicPr>
          <p:cNvPr id="9" name="Picture 8" descr="A picture containing snow&#10;&#10;Description automatically generated">
            <a:extLst>
              <a:ext uri="{FF2B5EF4-FFF2-40B4-BE49-F238E27FC236}">
                <a16:creationId xmlns:a16="http://schemas.microsoft.com/office/drawing/2014/main" id="{AB6452BB-7CF8-4377-9C1B-1CC0631C9AC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75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7EBA4B-2B19-4730-99F9-795F67AE4577}"/>
              </a:ext>
            </a:extLst>
          </p:cNvPr>
          <p:cNvSpPr txBox="1"/>
          <p:nvPr/>
        </p:nvSpPr>
        <p:spPr>
          <a:xfrm>
            <a:off x="327167" y="322357"/>
            <a:ext cx="5453431" cy="954107"/>
          </a:xfrm>
          <a:prstGeom prst="rect">
            <a:avLst/>
          </a:prstGeom>
          <a:solidFill>
            <a:srgbClr val="F5E292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ln>
                  <a:solidFill>
                    <a:srgbClr val="4F4B2F"/>
                  </a:solidFill>
                </a:ln>
                <a:solidFill>
                  <a:srgbClr val="4F4B2F"/>
                </a:solidFill>
                <a:latin typeface="Georgia" panose="02040502050405020303" pitchFamily="18" charset="0"/>
              </a:rPr>
              <a:t>“Faith without </a:t>
            </a:r>
            <a:r>
              <a:rPr lang="en-US" sz="2800" spc="-100" dirty="0">
                <a:ln>
                  <a:solidFill>
                    <a:srgbClr val="4F4B2F"/>
                  </a:solidFill>
                </a:ln>
                <a:solidFill>
                  <a:srgbClr val="4F4B2F"/>
                </a:solidFill>
                <a:latin typeface="Georgia" panose="02040502050405020303" pitchFamily="18" charset="0"/>
              </a:rPr>
              <a:t>opinions</a:t>
            </a:r>
            <a:r>
              <a:rPr lang="en-US" sz="2800" dirty="0">
                <a:ln>
                  <a:solidFill>
                    <a:srgbClr val="4F4B2F"/>
                  </a:solidFill>
                </a:ln>
                <a:solidFill>
                  <a:srgbClr val="4F4B2F"/>
                </a:solidFill>
                <a:latin typeface="Georgia" panose="02040502050405020303" pitchFamily="18" charset="0"/>
              </a:rPr>
              <a:t> is dead.”</a:t>
            </a: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						</a:t>
            </a:r>
            <a:r>
              <a:rPr lang="en-US" sz="2800" dirty="0">
                <a:ln>
                  <a:solidFill>
                    <a:srgbClr val="428785"/>
                  </a:solidFill>
                </a:ln>
                <a:solidFill>
                  <a:srgbClr val="428785"/>
                </a:solidFill>
                <a:latin typeface="Georgia" panose="02040502050405020303" pitchFamily="18" charset="0"/>
              </a:rPr>
              <a:t>James 2:26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5FDBA-7AEA-42B9-8BB6-EBCE8BC2D0CD}"/>
              </a:ext>
            </a:extLst>
          </p:cNvPr>
          <p:cNvSpPr txBox="1"/>
          <p:nvPr/>
        </p:nvSpPr>
        <p:spPr>
          <a:xfrm>
            <a:off x="2757311" y="370064"/>
            <a:ext cx="1345563" cy="477054"/>
          </a:xfrm>
          <a:prstGeom prst="rect">
            <a:avLst/>
          </a:prstGeom>
          <a:solidFill>
            <a:srgbClr val="F5E292"/>
          </a:solidFill>
          <a:ln>
            <a:noFill/>
          </a:ln>
          <a:effectLst/>
        </p:spPr>
        <p:txBody>
          <a:bodyPr wrap="square" tIns="0" rtlCol="0">
            <a:spAutoFit/>
          </a:bodyPr>
          <a:lstStyle/>
          <a:p>
            <a:pPr algn="ctr">
              <a:defRPr/>
            </a:pPr>
            <a:r>
              <a:rPr lang="en-US" sz="2800" spc="200" dirty="0">
                <a:ln>
                  <a:solidFill>
                    <a:srgbClr val="4F4B2F"/>
                  </a:solidFill>
                </a:ln>
                <a:solidFill>
                  <a:srgbClr val="4F4B2F"/>
                </a:solidFill>
                <a:latin typeface="Georgia" panose="02040502050405020303" pitchFamily="18" charset="0"/>
              </a:rPr>
              <a:t>works</a:t>
            </a:r>
            <a:endParaRPr lang="en-US" sz="2800" spc="200" dirty="0">
              <a:ln>
                <a:solidFill>
                  <a:srgbClr val="428785"/>
                </a:solidFill>
              </a:ln>
              <a:solidFill>
                <a:srgbClr val="428785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1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355FD2-C112-4362-958B-E65B85F495E9}"/>
              </a:ext>
            </a:extLst>
          </p:cNvPr>
          <p:cNvSpPr txBox="1"/>
          <p:nvPr/>
        </p:nvSpPr>
        <p:spPr>
          <a:xfrm>
            <a:off x="2595327" y="2739131"/>
            <a:ext cx="5895404" cy="954107"/>
          </a:xfrm>
          <a:prstGeom prst="rect">
            <a:avLst/>
          </a:prstGeom>
          <a:solidFill>
            <a:srgbClr val="428785"/>
          </a:solidFill>
          <a:ln>
            <a:solidFill>
              <a:srgbClr val="4F4B2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ln>
                  <a:solidFill>
                    <a:srgbClr val="F8EBB2"/>
                  </a:solidFill>
                </a:ln>
                <a:solidFill>
                  <a:srgbClr val="F8EBB2"/>
                </a:solidFill>
                <a:latin typeface="Georgia" panose="02040502050405020303" pitchFamily="18" charset="0"/>
              </a:rPr>
              <a:t>Just because you’re not asked, doesn’t mean that you aren’t called.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3525E-F39B-4A48-B56D-EB007F44DEC3}"/>
              </a:ext>
            </a:extLst>
          </p:cNvPr>
          <p:cNvSpPr txBox="1"/>
          <p:nvPr/>
        </p:nvSpPr>
        <p:spPr>
          <a:xfrm>
            <a:off x="2748082" y="2739131"/>
            <a:ext cx="5589895" cy="954107"/>
          </a:xfrm>
          <a:prstGeom prst="rect">
            <a:avLst/>
          </a:prstGeom>
          <a:solidFill>
            <a:srgbClr val="428785"/>
          </a:solidFill>
          <a:ln>
            <a:solidFill>
              <a:srgbClr val="4F4B2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ln>
                  <a:solidFill>
                    <a:srgbClr val="F8EBB2"/>
                  </a:solidFill>
                </a:ln>
                <a:solidFill>
                  <a:srgbClr val="F8EBB2"/>
                </a:solidFill>
                <a:latin typeface="Georgia" panose="02040502050405020303" pitchFamily="18" charset="0"/>
              </a:rPr>
              <a:t>Personal ownership of a specific task produces a robust faith.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52D68-D1B4-4D30-BBBA-90915B582725}"/>
              </a:ext>
            </a:extLst>
          </p:cNvPr>
          <p:cNvSpPr txBox="1"/>
          <p:nvPr/>
        </p:nvSpPr>
        <p:spPr>
          <a:xfrm>
            <a:off x="198783" y="3"/>
            <a:ext cx="7995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spc="450" dirty="0">
                <a:solidFill>
                  <a:srgbClr val="428785"/>
                </a:solidFill>
                <a:effectLst>
                  <a:outerShdw blurRad="38100" dist="25400" dir="8100000" algn="tr" rotWithShape="0">
                    <a:srgbClr val="433F3F"/>
                  </a:outerShdw>
                </a:effectLst>
                <a:latin typeface="Century Gothic" panose="020B0502020202020204" pitchFamily="34" charset="0"/>
              </a:rPr>
              <a:t>“</a:t>
            </a:r>
            <a:r>
              <a:rPr lang="en-US" sz="6600" spc="450" dirty="0">
                <a:solidFill>
                  <a:srgbClr val="428785"/>
                </a:solidFill>
                <a:effectLst>
                  <a:outerShdw blurRad="38100" dist="25400" dir="8100000" algn="tr" rotWithShape="0">
                    <a:srgbClr val="433F3F"/>
                  </a:outerShdw>
                </a:effectLst>
                <a:latin typeface="Knockout HTF47-Bantamweight" pitchFamily="50" charset="0"/>
              </a:rPr>
              <a:t>HELLO, MY NAME IS JAMES</a:t>
            </a:r>
            <a:r>
              <a:rPr lang="en-US" sz="6000" spc="450" dirty="0">
                <a:solidFill>
                  <a:srgbClr val="428785"/>
                </a:solidFill>
                <a:effectLst>
                  <a:outerShdw blurRad="38100" dist="25400" dir="8100000" algn="tr" rotWithShape="0">
                    <a:srgbClr val="433F3F"/>
                  </a:outerShdw>
                </a:effectLst>
                <a:latin typeface="Century Gothic" panose="020B0502020202020204" pitchFamily="34" charset="0"/>
              </a:rPr>
              <a:t>”</a:t>
            </a:r>
            <a:endParaRPr lang="en-US" sz="6600" spc="450" dirty="0">
              <a:solidFill>
                <a:srgbClr val="428785"/>
              </a:solidFill>
              <a:effectLst>
                <a:outerShdw blurRad="38100" dist="25400" dir="8100000" algn="tr" rotWithShape="0">
                  <a:srgbClr val="433F3F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4E838-EE8A-4D04-9164-AD69654180DA}"/>
              </a:ext>
            </a:extLst>
          </p:cNvPr>
          <p:cNvSpPr txBox="1"/>
          <p:nvPr/>
        </p:nvSpPr>
        <p:spPr>
          <a:xfrm>
            <a:off x="390588" y="1325966"/>
            <a:ext cx="7334873" cy="58477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“Titus, Philemon, Hebrews, Matthias”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B2C1D-BF1D-4B05-B9DF-BEB2C8407DF3}"/>
              </a:ext>
            </a:extLst>
          </p:cNvPr>
          <p:cNvSpPr txBox="1"/>
          <p:nvPr/>
        </p:nvSpPr>
        <p:spPr>
          <a:xfrm>
            <a:off x="3104567" y="2672646"/>
            <a:ext cx="4876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7" indent="-115887"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Georgia" panose="02040502050405020303" pitchFamily="18" charset="0"/>
              </a:rPr>
              <a:t>“James, Cephas, and John, </a:t>
            </a:r>
            <a:br>
              <a:rPr lang="en-US" sz="2800" dirty="0">
                <a:solidFill>
                  <a:srgbClr val="E7E6E6">
                    <a:lumMod val="25000"/>
                  </a:srgbClr>
                </a:solidFill>
                <a:latin typeface="Georgia" panose="02040502050405020303" pitchFamily="18" charset="0"/>
              </a:rPr>
            </a:b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Georgia" panose="02040502050405020303" pitchFamily="18" charset="0"/>
              </a:rPr>
              <a:t>those esteemed as pillars…”</a:t>
            </a:r>
          </a:p>
          <a:p>
            <a:pPr marL="115887" indent="-115887">
              <a:tabLst>
                <a:tab pos="115887" algn="l"/>
              </a:tabLst>
              <a:defRPr/>
            </a:pP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					</a:t>
            </a:r>
            <a:r>
              <a:rPr lang="en-US" sz="2800" dirty="0">
                <a:solidFill>
                  <a:srgbClr val="F1722B"/>
                </a:solidFill>
                <a:latin typeface="Georgia" panose="02040502050405020303" pitchFamily="18" charset="0"/>
              </a:rPr>
              <a:t>Galatians 2:9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18A6E-5915-4A48-98E6-BEBC5275EC3B}"/>
              </a:ext>
            </a:extLst>
          </p:cNvPr>
          <p:cNvSpPr txBox="1"/>
          <p:nvPr/>
        </p:nvSpPr>
        <p:spPr>
          <a:xfrm>
            <a:off x="5622448" y="1377461"/>
            <a:ext cx="1965765" cy="492443"/>
          </a:xfrm>
          <a:prstGeom prst="rect">
            <a:avLst/>
          </a:prstGeom>
          <a:solidFill>
            <a:srgbClr val="F59763"/>
          </a:solidFill>
          <a:ln>
            <a:noFill/>
          </a:ln>
          <a:effectLst/>
        </p:spPr>
        <p:txBody>
          <a:bodyPr wrap="square" tIns="0" bIns="0" rtlCol="0">
            <a:spAutoFit/>
          </a:bodyPr>
          <a:lstStyle/>
          <a:p>
            <a:pPr>
              <a:defRPr/>
            </a:pPr>
            <a:r>
              <a:rPr lang="en-US" sz="3200" spc="15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James”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173DA9-3B34-4EC7-9831-EF896B4B58BA}"/>
              </a:ext>
            </a:extLst>
          </p:cNvPr>
          <p:cNvSpPr txBox="1"/>
          <p:nvPr/>
        </p:nvSpPr>
        <p:spPr>
          <a:xfrm>
            <a:off x="2595327" y="2672646"/>
            <a:ext cx="6082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7" indent="-115887"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Georgia" panose="02040502050405020303" pitchFamily="18" charset="0"/>
              </a:rPr>
              <a:t>“After they finished speaking, James replied, ‘Brothers, listen to me.’”</a:t>
            </a:r>
          </a:p>
          <a:p>
            <a:pPr marL="115887" indent="-115887">
              <a:tabLst>
                <a:tab pos="115887" algn="l"/>
              </a:tabLst>
              <a:defRPr/>
            </a:pPr>
            <a:r>
              <a:rPr lang="en-US" sz="2800" dirty="0">
                <a:solidFill>
                  <a:prstClr val="black"/>
                </a:solidFill>
                <a:latin typeface="Georgia" panose="02040502050405020303" pitchFamily="18" charset="0"/>
              </a:rPr>
              <a:t>								</a:t>
            </a:r>
            <a:r>
              <a:rPr lang="en-US" sz="2800" dirty="0">
                <a:solidFill>
                  <a:srgbClr val="F1722B"/>
                </a:solidFill>
                <a:latin typeface="Georgia" panose="02040502050405020303" pitchFamily="18" charset="0"/>
              </a:rPr>
              <a:t>Acts 15:13</a:t>
            </a:r>
          </a:p>
        </p:txBody>
      </p:sp>
    </p:spTree>
    <p:extLst>
      <p:ext uri="{BB962C8B-B14F-4D97-AF65-F5344CB8AC3E}">
        <p14:creationId xmlns:p14="http://schemas.microsoft.com/office/powerpoint/2010/main" val="258985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3" grpId="0" animBg="1"/>
      <p:bldP spid="4" grpId="0"/>
      <p:bldP spid="4" grpId="1"/>
      <p:bldP spid="6" grpId="0" animBg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2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9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01DAAE3-3E69-4FA0-968F-F48E52BBB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0" b="39"/>
          <a:stretch/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35F9B9E-2CC1-4D8C-8131-F43443969E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5000" r="5696" b="14212"/>
          <a:stretch/>
        </p:blipFill>
        <p:spPr>
          <a:xfrm>
            <a:off x="578734" y="-315000"/>
            <a:ext cx="9002532" cy="5130000"/>
          </a:xfrm>
          <a:prstGeom prst="rect">
            <a:avLst/>
          </a:prstGeom>
        </p:spPr>
      </p:pic>
      <p:pic>
        <p:nvPicPr>
          <p:cNvPr id="2" name="Lensflare2021a">
            <a:hlinkClick r:id="" action="ppaction://media"/>
            <a:extLst>
              <a:ext uri="{FF2B5EF4-FFF2-40B4-BE49-F238E27FC236}">
                <a16:creationId xmlns:a16="http://schemas.microsoft.com/office/drawing/2014/main" id="{8D00C437-A5BD-4439-89B8-EB169446A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000" r="5000"/>
          <a:stretch/>
        </p:blipFill>
        <p:spPr>
          <a:xfrm>
            <a:off x="0" y="-635000"/>
            <a:ext cx="10160002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500">
        <p:fade/>
      </p:transition>
    </mc:Choice>
    <mc:Fallback xmlns="">
      <p:transition spd="med" advClick="0" advTm="20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24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C972FB6-9C1E-469F-A420-0C1A6A5E6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0" b="39"/>
          <a:stretch/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8A488B5-B974-4517-85D2-A25F7DBA3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5000" r="5696" b="14212"/>
          <a:stretch/>
        </p:blipFill>
        <p:spPr>
          <a:xfrm>
            <a:off x="578734" y="-315000"/>
            <a:ext cx="9002532" cy="513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334A4-CA5F-416F-9D1F-E81B7AAF5D20}"/>
              </a:ext>
            </a:extLst>
          </p:cNvPr>
          <p:cNvSpPr txBox="1"/>
          <p:nvPr/>
        </p:nvSpPr>
        <p:spPr>
          <a:xfrm>
            <a:off x="4272547" y="4676230"/>
            <a:ext cx="5887453" cy="861774"/>
          </a:xfrm>
          <a:prstGeom prst="rect">
            <a:avLst/>
          </a:prstGeom>
          <a:solidFill>
            <a:srgbClr val="214571"/>
          </a:solidFill>
        </p:spPr>
        <p:txBody>
          <a:bodyPr wrap="square" tIns="91440" bIns="91440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5400" cap="sq">
                  <a:solidFill>
                    <a:srgbClr val="E2E2DE"/>
                  </a:solidFill>
                  <a:miter lim="800000"/>
                </a:ln>
                <a:solidFill>
                  <a:srgbClr val="E2E2DE"/>
                </a:solidFill>
                <a:effectLst/>
                <a:uLnTx/>
                <a:uFillTx/>
                <a:latin typeface="Neutra Text" panose="02000000000000000000" pitchFamily="50" charset="0"/>
                <a:ea typeface="+mn-ea"/>
                <a:cs typeface="+mn-cs"/>
              </a:rPr>
              <a:t>IT’S YOUR MOVE</a:t>
            </a:r>
          </a:p>
        </p:txBody>
      </p:sp>
    </p:spTree>
    <p:extLst>
      <p:ext uri="{BB962C8B-B14F-4D97-AF65-F5344CB8AC3E}">
        <p14:creationId xmlns:p14="http://schemas.microsoft.com/office/powerpoint/2010/main" val="129103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4E2D27-8967-4A91-9849-29527BCBB14C}"/>
              </a:ext>
            </a:extLst>
          </p:cNvPr>
          <p:cNvSpPr txBox="1"/>
          <p:nvPr/>
        </p:nvSpPr>
        <p:spPr>
          <a:xfrm>
            <a:off x="393401" y="266698"/>
            <a:ext cx="7875956" cy="939744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26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The more you invest in your faith in times of </a:t>
            </a:r>
            <a:r>
              <a:rPr lang="en-US" sz="2600" u="sng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peace</a:t>
            </a:r>
            <a:r>
              <a:rPr lang="en-US" sz="26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,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26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the more you get out of your faith in times of </a:t>
            </a:r>
            <a:r>
              <a:rPr lang="en-US" sz="2600" u="sng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pain</a:t>
            </a:r>
            <a:r>
              <a:rPr lang="en-US" sz="26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08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D6DBB0-ADAB-4B72-825B-92947A288DF5}"/>
              </a:ext>
            </a:extLst>
          </p:cNvPr>
          <p:cNvSpPr txBox="1"/>
          <p:nvPr/>
        </p:nvSpPr>
        <p:spPr>
          <a:xfrm>
            <a:off x="1346170" y="582983"/>
            <a:ext cx="2091410" cy="523220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Ascension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A2F55-640B-43DC-BD41-76EAF421D923}"/>
              </a:ext>
            </a:extLst>
          </p:cNvPr>
          <p:cNvSpPr txBox="1"/>
          <p:nvPr/>
        </p:nvSpPr>
        <p:spPr>
          <a:xfrm>
            <a:off x="1417378" y="1443103"/>
            <a:ext cx="1901282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Galilee or Jerusalem?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30049-570A-4BA0-837B-4FDE8C6F84B8}"/>
              </a:ext>
            </a:extLst>
          </p:cNvPr>
          <p:cNvSpPr txBox="1"/>
          <p:nvPr/>
        </p:nvSpPr>
        <p:spPr>
          <a:xfrm>
            <a:off x="7300073" y="582982"/>
            <a:ext cx="2091410" cy="523220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Pentecost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0ACDD-992B-45CD-AC2B-BF22DB0A9859}"/>
              </a:ext>
            </a:extLst>
          </p:cNvPr>
          <p:cNvSpPr txBox="1"/>
          <p:nvPr/>
        </p:nvSpPr>
        <p:spPr>
          <a:xfrm>
            <a:off x="6808408" y="1443103"/>
            <a:ext cx="3074740" cy="263149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Holy Spirit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Gospel proclaimed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3,000 baptized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“Adding to the church…”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2D1127-E3F9-4A89-B9EC-70AE946A39D5}"/>
              </a:ext>
            </a:extLst>
          </p:cNvPr>
          <p:cNvSpPr txBox="1"/>
          <p:nvPr/>
        </p:nvSpPr>
        <p:spPr>
          <a:xfrm>
            <a:off x="3873591" y="582983"/>
            <a:ext cx="3062034" cy="523220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Replacing Judas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9621A-66E8-4ACA-BCEA-6F381BAB50FE}"/>
              </a:ext>
            </a:extLst>
          </p:cNvPr>
          <p:cNvSpPr txBox="1"/>
          <p:nvPr/>
        </p:nvSpPr>
        <p:spPr>
          <a:xfrm>
            <a:off x="4012774" y="1315885"/>
            <a:ext cx="2783667" cy="16870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Acts 1:15 ff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“It is necessary…”</a:t>
            </a:r>
          </a:p>
        </p:txBody>
      </p:sp>
    </p:spTree>
    <p:extLst>
      <p:ext uri="{BB962C8B-B14F-4D97-AF65-F5344CB8AC3E}">
        <p14:creationId xmlns:p14="http://schemas.microsoft.com/office/powerpoint/2010/main" val="2000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uiExpand="1" build="p"/>
      <p:bldP spid="7" grpId="0" animBg="1"/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D8890-8F71-4A87-9A8A-0CE62BD586E2}"/>
              </a:ext>
            </a:extLst>
          </p:cNvPr>
          <p:cNvSpPr txBox="1"/>
          <p:nvPr/>
        </p:nvSpPr>
        <p:spPr>
          <a:xfrm>
            <a:off x="573320" y="322359"/>
            <a:ext cx="4996082" cy="954107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The God who seeks the </a:t>
            </a:r>
            <a:r>
              <a:rPr lang="en-US" sz="2800" u="sng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lost</a:t>
            </a: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, also seeks the </a:t>
            </a:r>
            <a:r>
              <a:rPr lang="en-US" sz="2800" u="sng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leaders</a:t>
            </a: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3320" y="322359"/>
            <a:ext cx="5623506" cy="954107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There is a kingdom role </a:t>
            </a:r>
            <a:b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</a:b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for every single kingdom citizen.</a:t>
            </a:r>
          </a:p>
        </p:txBody>
      </p:sp>
    </p:spTree>
    <p:extLst>
      <p:ext uri="{BB962C8B-B14F-4D97-AF65-F5344CB8AC3E}">
        <p14:creationId xmlns:p14="http://schemas.microsoft.com/office/powerpoint/2010/main" val="27267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D0ACDD-992B-45CD-AC2B-BF22DB0A9859}"/>
              </a:ext>
            </a:extLst>
          </p:cNvPr>
          <p:cNvSpPr txBox="1"/>
          <p:nvPr/>
        </p:nvSpPr>
        <p:spPr>
          <a:xfrm>
            <a:off x="1203889" y="403842"/>
            <a:ext cx="8822706" cy="48013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5E292"/>
                  </a:solidFill>
                </a:ln>
                <a:solidFill>
                  <a:srgbClr val="F5E292"/>
                </a:solidFill>
                <a:latin typeface="Georgia" panose="02040502050405020303" pitchFamily="18" charset="0"/>
              </a:rPr>
              <a:t>Acts 4:37 – </a:t>
            </a: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“Barnabas sold a field and brought the proceeds…”</a:t>
            </a:r>
          </a:p>
          <a:p>
            <a:pPr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5E292"/>
                  </a:solidFill>
                </a:ln>
                <a:solidFill>
                  <a:srgbClr val="F5E292"/>
                </a:solidFill>
                <a:latin typeface="Georgia" panose="02040502050405020303" pitchFamily="18" charset="0"/>
              </a:rPr>
              <a:t>Acts 8:30 – </a:t>
            </a: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“Philip ran up to the chariot…”</a:t>
            </a:r>
          </a:p>
          <a:p>
            <a:pPr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5E292"/>
                  </a:solidFill>
                </a:ln>
                <a:solidFill>
                  <a:srgbClr val="F5E292"/>
                </a:solidFill>
                <a:latin typeface="Georgia" panose="02040502050405020303" pitchFamily="18" charset="0"/>
              </a:rPr>
              <a:t>Acts 9:17 – </a:t>
            </a: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“Ananias went to the house and entered it…”</a:t>
            </a:r>
          </a:p>
          <a:p>
            <a:pPr defTabSz="387347"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5E292"/>
                  </a:solidFill>
                </a:ln>
                <a:solidFill>
                  <a:srgbClr val="F5E292"/>
                </a:solidFill>
                <a:latin typeface="Georgia" panose="02040502050405020303" pitchFamily="18" charset="0"/>
              </a:rPr>
              <a:t>Acts 9:36 – </a:t>
            </a: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“Tabitha was always doing good and helping </a:t>
            </a:r>
            <a:b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</a:b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				   the poor…”</a:t>
            </a:r>
          </a:p>
          <a:p>
            <a:pPr defTabSz="387347"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	</a:t>
            </a:r>
            <a:r>
              <a:rPr lang="en-US" sz="2400" dirty="0">
                <a:ln>
                  <a:solidFill>
                    <a:srgbClr val="F5E292"/>
                  </a:solidFill>
                </a:ln>
                <a:solidFill>
                  <a:srgbClr val="F5E292"/>
                </a:solidFill>
                <a:latin typeface="Georgia" panose="02040502050405020303" pitchFamily="18" charset="0"/>
              </a:rPr>
              <a:t>Acts 13:5 – </a:t>
            </a: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“John was with them as their helper…”</a:t>
            </a:r>
          </a:p>
          <a:p>
            <a:pPr defTabSz="387347"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		</a:t>
            </a:r>
            <a:r>
              <a:rPr lang="en-US" sz="2400" dirty="0">
                <a:ln>
                  <a:solidFill>
                    <a:srgbClr val="F5E292"/>
                  </a:solidFill>
                </a:ln>
                <a:solidFill>
                  <a:srgbClr val="F5E292"/>
                </a:solidFill>
                <a:latin typeface="Georgia" panose="02040502050405020303" pitchFamily="18" charset="0"/>
              </a:rPr>
              <a:t>Acts 16:15 – </a:t>
            </a: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“Lydia invited us into her home”</a:t>
            </a:r>
          </a:p>
          <a:p>
            <a:pPr defTabSz="387347">
              <a:spcBef>
                <a:spcPts val="1800"/>
              </a:spcBef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			</a:t>
            </a:r>
            <a:r>
              <a:rPr lang="en-US" sz="2400" dirty="0">
                <a:ln>
                  <a:solidFill>
                    <a:srgbClr val="F5E292"/>
                  </a:solidFill>
                </a:ln>
                <a:solidFill>
                  <a:srgbClr val="F5E292"/>
                </a:solidFill>
                <a:latin typeface="Georgia" panose="02040502050405020303" pitchFamily="18" charset="0"/>
              </a:rPr>
              <a:t>Acts 18:25 – </a:t>
            </a: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“Aquila and Priscilla explained to him </a:t>
            </a:r>
            <a:b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</a:b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						  	    the way of God more perfectly…”</a:t>
            </a:r>
          </a:p>
        </p:txBody>
      </p:sp>
    </p:spTree>
    <p:extLst>
      <p:ext uri="{BB962C8B-B14F-4D97-AF65-F5344CB8AC3E}">
        <p14:creationId xmlns:p14="http://schemas.microsoft.com/office/powerpoint/2010/main" val="25453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F77D1-BBDF-4F2E-9733-C3B0CB341E23}"/>
              </a:ext>
            </a:extLst>
          </p:cNvPr>
          <p:cNvSpPr txBox="1"/>
          <p:nvPr/>
        </p:nvSpPr>
        <p:spPr>
          <a:xfrm>
            <a:off x="7304669" y="417143"/>
            <a:ext cx="1901282" cy="458587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tIns="54864" bIns="64008" rtlCol="0">
            <a:spAutoFit/>
          </a:bodyPr>
          <a:lstStyle/>
          <a:p>
            <a:pPr algn="ctr">
              <a:defRPr/>
            </a:pPr>
            <a:r>
              <a:rPr lang="en-US" sz="22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Simon Magus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90B2D-DE41-43AF-A549-DFC40CFA4437}"/>
              </a:ext>
            </a:extLst>
          </p:cNvPr>
          <p:cNvSpPr txBox="1"/>
          <p:nvPr/>
        </p:nvSpPr>
        <p:spPr>
          <a:xfrm>
            <a:off x="7304669" y="1088075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Mnason</a:t>
            </a:r>
            <a:endParaRPr lang="en-US" sz="2400" dirty="0">
              <a:ln>
                <a:solidFill>
                  <a:srgbClr val="F8F7EC"/>
                </a:solidFill>
              </a:ln>
              <a:solidFill>
                <a:srgbClr val="F8F7EC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BBAE8-A700-46D2-8FA1-7E8A080AE180}"/>
              </a:ext>
            </a:extLst>
          </p:cNvPr>
          <p:cNvSpPr txBox="1"/>
          <p:nvPr/>
        </p:nvSpPr>
        <p:spPr>
          <a:xfrm>
            <a:off x="7304669" y="1759007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Prochorus</a:t>
            </a:r>
            <a:endParaRPr lang="en-US" sz="2400" dirty="0">
              <a:ln>
                <a:solidFill>
                  <a:srgbClr val="F8F7EC"/>
                </a:solidFill>
              </a:ln>
              <a:solidFill>
                <a:srgbClr val="F8F7EC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D076B-F210-4FCE-BF93-42117E15756D}"/>
              </a:ext>
            </a:extLst>
          </p:cNvPr>
          <p:cNvSpPr txBox="1"/>
          <p:nvPr/>
        </p:nvSpPr>
        <p:spPr>
          <a:xfrm>
            <a:off x="7304669" y="2429939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Rhoda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825C2-1C5A-454F-866E-299C43D88DF9}"/>
              </a:ext>
            </a:extLst>
          </p:cNvPr>
          <p:cNvSpPr txBox="1"/>
          <p:nvPr/>
        </p:nvSpPr>
        <p:spPr>
          <a:xfrm>
            <a:off x="7304669" y="3100871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Sopater</a:t>
            </a:r>
            <a:endParaRPr lang="en-US" sz="2400" dirty="0">
              <a:ln>
                <a:solidFill>
                  <a:srgbClr val="F8F7EC"/>
                </a:solidFill>
              </a:ln>
              <a:solidFill>
                <a:srgbClr val="F8F7EC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AAE72-AE8B-43A5-A0CC-6C22077120BD}"/>
              </a:ext>
            </a:extLst>
          </p:cNvPr>
          <p:cNvSpPr txBox="1"/>
          <p:nvPr/>
        </p:nvSpPr>
        <p:spPr>
          <a:xfrm>
            <a:off x="7304669" y="3771803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Sosthenes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2852D-0756-4A46-B5D7-236E4388A14A}"/>
              </a:ext>
            </a:extLst>
          </p:cNvPr>
          <p:cNvSpPr txBox="1"/>
          <p:nvPr/>
        </p:nvSpPr>
        <p:spPr>
          <a:xfrm>
            <a:off x="7304669" y="4442735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Trophimus</a:t>
            </a:r>
            <a:endParaRPr lang="en-US" sz="2400" dirty="0">
              <a:ln>
                <a:solidFill>
                  <a:srgbClr val="F8F7EC"/>
                </a:solidFill>
              </a:ln>
              <a:solidFill>
                <a:srgbClr val="F8F7EC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27357-F1CE-417E-9E8C-D4FAC6A4E254}"/>
              </a:ext>
            </a:extLst>
          </p:cNvPr>
          <p:cNvSpPr txBox="1"/>
          <p:nvPr/>
        </p:nvSpPr>
        <p:spPr>
          <a:xfrm>
            <a:off x="4892289" y="417143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Erastus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133988-A8A9-424D-AFF9-A2D98677BAE5}"/>
              </a:ext>
            </a:extLst>
          </p:cNvPr>
          <p:cNvSpPr txBox="1"/>
          <p:nvPr/>
        </p:nvSpPr>
        <p:spPr>
          <a:xfrm>
            <a:off x="4892289" y="1088075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Gaius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720A26-B112-400A-92B2-F5A3A72594FD}"/>
              </a:ext>
            </a:extLst>
          </p:cNvPr>
          <p:cNvSpPr txBox="1"/>
          <p:nvPr/>
        </p:nvSpPr>
        <p:spPr>
          <a:xfrm>
            <a:off x="4892289" y="1759007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Jason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C14E59-BC26-49D2-93F5-DD5AA345786E}"/>
              </a:ext>
            </a:extLst>
          </p:cNvPr>
          <p:cNvSpPr txBox="1"/>
          <p:nvPr/>
        </p:nvSpPr>
        <p:spPr>
          <a:xfrm>
            <a:off x="4892289" y="2429939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Barsabbas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6B0726-5E18-4686-8876-6BF13A6AF3A4}"/>
              </a:ext>
            </a:extLst>
          </p:cNvPr>
          <p:cNvSpPr txBox="1"/>
          <p:nvPr/>
        </p:nvSpPr>
        <p:spPr>
          <a:xfrm>
            <a:off x="4892289" y="3100871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Lucious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877FFB-55E0-48BD-89A7-4534C5803AEA}"/>
              </a:ext>
            </a:extLst>
          </p:cNvPr>
          <p:cNvSpPr txBox="1"/>
          <p:nvPr/>
        </p:nvSpPr>
        <p:spPr>
          <a:xfrm>
            <a:off x="4892289" y="3771803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Justus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CE9786-20B7-4DB6-BA7D-29B8F42F658E}"/>
              </a:ext>
            </a:extLst>
          </p:cNvPr>
          <p:cNvSpPr txBox="1"/>
          <p:nvPr/>
        </p:nvSpPr>
        <p:spPr>
          <a:xfrm>
            <a:off x="4892289" y="4442735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Lydia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0F854C-AC1E-4641-A7DE-369992CBDE49}"/>
              </a:ext>
            </a:extLst>
          </p:cNvPr>
          <p:cNvSpPr txBox="1"/>
          <p:nvPr/>
        </p:nvSpPr>
        <p:spPr>
          <a:xfrm>
            <a:off x="2479909" y="417143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Ananias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234ACC-AAE6-41A9-AF61-660EF63A44A9}"/>
              </a:ext>
            </a:extLst>
          </p:cNvPr>
          <p:cNvSpPr txBox="1"/>
          <p:nvPr/>
        </p:nvSpPr>
        <p:spPr>
          <a:xfrm>
            <a:off x="2479909" y="1088075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Aristarcus</a:t>
            </a:r>
            <a:endParaRPr lang="en-US" sz="2400" dirty="0">
              <a:ln>
                <a:solidFill>
                  <a:srgbClr val="F8F7EC"/>
                </a:solidFill>
              </a:ln>
              <a:solidFill>
                <a:srgbClr val="F8F7EC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48AC3C-81C2-407E-A827-3FCC471833DD}"/>
              </a:ext>
            </a:extLst>
          </p:cNvPr>
          <p:cNvSpPr txBox="1"/>
          <p:nvPr/>
        </p:nvSpPr>
        <p:spPr>
          <a:xfrm>
            <a:off x="2479909" y="1759007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Cornelius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03DDB0-4A7D-4F10-A0EF-4004FA9FDD07}"/>
              </a:ext>
            </a:extLst>
          </p:cNvPr>
          <p:cNvSpPr txBox="1"/>
          <p:nvPr/>
        </p:nvSpPr>
        <p:spPr>
          <a:xfrm>
            <a:off x="2479909" y="2429939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Crispus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C1792C-5D25-4FEA-BD25-3CDF7AE74C38}"/>
              </a:ext>
            </a:extLst>
          </p:cNvPr>
          <p:cNvSpPr txBox="1"/>
          <p:nvPr/>
        </p:nvSpPr>
        <p:spPr>
          <a:xfrm>
            <a:off x="2479909" y="3100871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Damaris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281A9A-E22C-4B22-B357-446CF05578BF}"/>
              </a:ext>
            </a:extLst>
          </p:cNvPr>
          <p:cNvSpPr txBox="1"/>
          <p:nvPr/>
        </p:nvSpPr>
        <p:spPr>
          <a:xfrm>
            <a:off x="2479909" y="3771803"/>
            <a:ext cx="1901282" cy="461665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Dorcas</a:t>
            </a:r>
          </a:p>
        </p:txBody>
      </p:sp>
    </p:spTree>
    <p:extLst>
      <p:ext uri="{BB962C8B-B14F-4D97-AF65-F5344CB8AC3E}">
        <p14:creationId xmlns:p14="http://schemas.microsoft.com/office/powerpoint/2010/main" val="88004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D8890-8F71-4A87-9A8A-0CE62BD586E2}"/>
              </a:ext>
            </a:extLst>
          </p:cNvPr>
          <p:cNvSpPr txBox="1"/>
          <p:nvPr/>
        </p:nvSpPr>
        <p:spPr>
          <a:xfrm>
            <a:off x="443797" y="274651"/>
            <a:ext cx="6291407" cy="954107"/>
          </a:xfrm>
          <a:prstGeom prst="rect">
            <a:avLst/>
          </a:prstGeom>
          <a:solidFill>
            <a:srgbClr val="F59763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u="sng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Personal ownership</a:t>
            </a: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 of a specific task produces a </a:t>
            </a:r>
            <a:r>
              <a:rPr lang="en-US" sz="2800" u="sng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robust faith</a:t>
            </a:r>
            <a:r>
              <a:rPr lang="en-US" sz="2800" dirty="0">
                <a:ln>
                  <a:solidFill>
                    <a:srgbClr val="F8F7EC"/>
                  </a:solidFill>
                </a:ln>
                <a:solidFill>
                  <a:srgbClr val="F8F7EC"/>
                </a:solidFill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82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331</Words>
  <Application>Microsoft Office PowerPoint</Application>
  <PresentationFormat>Custom</PresentationFormat>
  <Paragraphs>54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Georgia</vt:lpstr>
      <vt:lpstr>Knockout HTF47-Bantamweight</vt:lpstr>
      <vt:lpstr>Neutra Text</vt:lpstr>
      <vt:lpstr>Custom Design</vt:lpstr>
      <vt:lpstr>1_Custom Design</vt:lpstr>
      <vt:lpstr>2_Custom Design</vt:lpstr>
      <vt:lpstr>3_Custom Design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hraettchurch@outlook.com</dc:creator>
  <cp:lastModifiedBy>Kori Harbaugh</cp:lastModifiedBy>
  <cp:revision>58</cp:revision>
  <dcterms:created xsi:type="dcterms:W3CDTF">2020-12-29T15:48:53Z</dcterms:created>
  <dcterms:modified xsi:type="dcterms:W3CDTF">2022-03-10T21:29:03Z</dcterms:modified>
</cp:coreProperties>
</file>