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embeddedFontLst>
    <p:embeddedFont>
      <p:font typeface="Economica" panose="02000506040000020004" pitchFamily="2" charset="77"/>
      <p:regular r:id="rId13"/>
      <p:bold r:id="rId14"/>
      <p:italic r:id="rId15"/>
      <p:boldItalic r:id="rId16"/>
    </p:embeddedFont>
    <p:embeddedFont>
      <p:font typeface="Open Sans" panose="020B0606030504020204" pitchFamily="34" charset="0"/>
      <p:regular r:id="rId17"/>
      <p:bold r:id="rId18"/>
      <p:italic r:id="rId19"/>
      <p:boldItalic r:id="rId20"/>
    </p:embeddedFont>
    <p:embeddedFont>
      <p:font typeface="Roboto Light" panose="020F0302020204030204" pitchFamily="34" charset="0"/>
      <p:regular r:id="rId21"/>
      <p:bold r:id="rId22"/>
      <p:italic r:id="rId23"/>
      <p:boldItalic r:id="rId2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63"/>
  </p:normalViewPr>
  <p:slideViewPr>
    <p:cSldViewPr snapToGrid="0">
      <p:cViewPr varScale="1">
        <p:scale>
          <a:sx n="156" d="100"/>
          <a:sy n="156" d="100"/>
        </p:scale>
        <p:origin x="360" y="17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font" Target="fonts/font6.fntdata"/><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font" Target="fonts/font9.fntdata"/><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font" Target="fonts/font5.fntdata"/><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font" Target="fonts/font8.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2.fntdata"/><Relationship Id="rId5" Type="http://schemas.openxmlformats.org/officeDocument/2006/relationships/slide" Target="slides/slide4.xml"/><Relationship Id="rId15" Type="http://schemas.openxmlformats.org/officeDocument/2006/relationships/font" Target="fonts/font3.fntdata"/><Relationship Id="rId23" Type="http://schemas.openxmlformats.org/officeDocument/2006/relationships/font" Target="fonts/font11.fntdata"/><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7.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 Id="rId22" Type="http://schemas.openxmlformats.org/officeDocument/2006/relationships/font" Target="fonts/font10.fntdata"/><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g12ad6a7cc77_0_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 name="Google Shape;60;g12ad6a7cc77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12ad6a7cc77_0_14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12ad6a7cc77_0_1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12ad6a7cc77_0_6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12ad6a7cc77_0_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12ad6a7cc77_0_7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12ad6a7cc77_0_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12ad6a7cc77_0_8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12ad6a7cc77_0_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12ad6a7cc77_0_9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12ad6a7cc77_0_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12ad6a7cc77_0_1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12ad6a7cc77_0_1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12ad6a7cc77_0_12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12ad6a7cc77_0_1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12ad6a7cc77_0_12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12ad6a7cc77_0_1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12ad6a7cc77_0_13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 name="Google Shape;115;g12ad6a7cc77_0_1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a:off x="2744013" y="756700"/>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lt2"/>
            </a:solidFill>
            <a:prstDash val="solid"/>
            <a:miter lim="8000"/>
            <a:headEnd type="none" w="sm" len="sm"/>
            <a:tailEnd type="none" w="sm" len="sm"/>
          </a:ln>
        </p:spPr>
      </p:sp>
      <p:sp>
        <p:nvSpPr>
          <p:cNvPr id="11" name="Google Shape;11;p2"/>
          <p:cNvSpPr/>
          <p:nvPr/>
        </p:nvSpPr>
        <p:spPr>
          <a:xfrm rot="10800000">
            <a:off x="5318350" y="3266725"/>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lt2"/>
            </a:solidFill>
            <a:prstDash val="solid"/>
            <a:miter lim="8000"/>
            <a:headEnd type="none" w="sm" len="sm"/>
            <a:tailEnd type="none" w="sm" len="sm"/>
          </a:ln>
        </p:spPr>
      </p:sp>
      <p:sp>
        <p:nvSpPr>
          <p:cNvPr id="12" name="Google Shape;12;p2"/>
          <p:cNvSpPr txBox="1">
            <a:spLocks noGrp="1"/>
          </p:cNvSpPr>
          <p:nvPr>
            <p:ph type="ctrTitle"/>
          </p:nvPr>
        </p:nvSpPr>
        <p:spPr>
          <a:xfrm>
            <a:off x="3044700" y="1444255"/>
            <a:ext cx="3054600" cy="15372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a:endParaRPr/>
          </a:p>
        </p:txBody>
      </p:sp>
      <p:sp>
        <p:nvSpPr>
          <p:cNvPr id="13" name="Google Shape;13;p2"/>
          <p:cNvSpPr txBox="1">
            <a:spLocks noGrp="1"/>
          </p:cNvSpPr>
          <p:nvPr>
            <p:ph type="subTitle" idx="1"/>
          </p:nvPr>
        </p:nvSpPr>
        <p:spPr>
          <a:xfrm>
            <a:off x="3044700" y="3116580"/>
            <a:ext cx="3054600" cy="7014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Font typeface="Economica"/>
              <a:buNone/>
              <a:defRPr sz="2100">
                <a:latin typeface="Economica"/>
                <a:ea typeface="Economica"/>
                <a:cs typeface="Economica"/>
                <a:sym typeface="Economica"/>
              </a:defRPr>
            </a:lvl1pPr>
            <a:lvl2pPr lvl="1" algn="ctr">
              <a:lnSpc>
                <a:spcPct val="100000"/>
              </a:lnSpc>
              <a:spcBef>
                <a:spcPts val="0"/>
              </a:spcBef>
              <a:spcAft>
                <a:spcPts val="0"/>
              </a:spcAft>
              <a:buSzPts val="2100"/>
              <a:buFont typeface="Economica"/>
              <a:buNone/>
              <a:defRPr sz="2100">
                <a:latin typeface="Economica"/>
                <a:ea typeface="Economica"/>
                <a:cs typeface="Economica"/>
                <a:sym typeface="Economica"/>
              </a:defRPr>
            </a:lvl2pPr>
            <a:lvl3pPr lvl="2" algn="ctr">
              <a:lnSpc>
                <a:spcPct val="100000"/>
              </a:lnSpc>
              <a:spcBef>
                <a:spcPts val="0"/>
              </a:spcBef>
              <a:spcAft>
                <a:spcPts val="0"/>
              </a:spcAft>
              <a:buSzPts val="2100"/>
              <a:buFont typeface="Economica"/>
              <a:buNone/>
              <a:defRPr sz="2100">
                <a:latin typeface="Economica"/>
                <a:ea typeface="Economica"/>
                <a:cs typeface="Economica"/>
                <a:sym typeface="Economica"/>
              </a:defRPr>
            </a:lvl3pPr>
            <a:lvl4pPr lvl="3" algn="ctr">
              <a:lnSpc>
                <a:spcPct val="100000"/>
              </a:lnSpc>
              <a:spcBef>
                <a:spcPts val="0"/>
              </a:spcBef>
              <a:spcAft>
                <a:spcPts val="0"/>
              </a:spcAft>
              <a:buSzPts val="2100"/>
              <a:buFont typeface="Economica"/>
              <a:buNone/>
              <a:defRPr sz="2100">
                <a:latin typeface="Economica"/>
                <a:ea typeface="Economica"/>
                <a:cs typeface="Economica"/>
                <a:sym typeface="Economica"/>
              </a:defRPr>
            </a:lvl4pPr>
            <a:lvl5pPr lvl="4" algn="ctr">
              <a:lnSpc>
                <a:spcPct val="100000"/>
              </a:lnSpc>
              <a:spcBef>
                <a:spcPts val="0"/>
              </a:spcBef>
              <a:spcAft>
                <a:spcPts val="0"/>
              </a:spcAft>
              <a:buSzPts val="2100"/>
              <a:buFont typeface="Economica"/>
              <a:buNone/>
              <a:defRPr sz="2100">
                <a:latin typeface="Economica"/>
                <a:ea typeface="Economica"/>
                <a:cs typeface="Economica"/>
                <a:sym typeface="Economica"/>
              </a:defRPr>
            </a:lvl5pPr>
            <a:lvl6pPr lvl="5" algn="ctr">
              <a:lnSpc>
                <a:spcPct val="100000"/>
              </a:lnSpc>
              <a:spcBef>
                <a:spcPts val="0"/>
              </a:spcBef>
              <a:spcAft>
                <a:spcPts val="0"/>
              </a:spcAft>
              <a:buSzPts val="2100"/>
              <a:buFont typeface="Economica"/>
              <a:buNone/>
              <a:defRPr sz="2100">
                <a:latin typeface="Economica"/>
                <a:ea typeface="Economica"/>
                <a:cs typeface="Economica"/>
                <a:sym typeface="Economica"/>
              </a:defRPr>
            </a:lvl6pPr>
            <a:lvl7pPr lvl="6" algn="ctr">
              <a:lnSpc>
                <a:spcPct val="100000"/>
              </a:lnSpc>
              <a:spcBef>
                <a:spcPts val="0"/>
              </a:spcBef>
              <a:spcAft>
                <a:spcPts val="0"/>
              </a:spcAft>
              <a:buSzPts val="2100"/>
              <a:buFont typeface="Economica"/>
              <a:buNone/>
              <a:defRPr sz="2100">
                <a:latin typeface="Economica"/>
                <a:ea typeface="Economica"/>
                <a:cs typeface="Economica"/>
                <a:sym typeface="Economica"/>
              </a:defRPr>
            </a:lvl7pPr>
            <a:lvl8pPr lvl="7" algn="ctr">
              <a:lnSpc>
                <a:spcPct val="100000"/>
              </a:lnSpc>
              <a:spcBef>
                <a:spcPts val="0"/>
              </a:spcBef>
              <a:spcAft>
                <a:spcPts val="0"/>
              </a:spcAft>
              <a:buSzPts val="2100"/>
              <a:buFont typeface="Economica"/>
              <a:buNone/>
              <a:defRPr sz="2100">
                <a:latin typeface="Economica"/>
                <a:ea typeface="Economica"/>
                <a:cs typeface="Economica"/>
                <a:sym typeface="Economica"/>
              </a:defRPr>
            </a:lvl8pPr>
            <a:lvl9pPr lvl="8" algn="ctr">
              <a:lnSpc>
                <a:spcPct val="100000"/>
              </a:lnSpc>
              <a:spcBef>
                <a:spcPts val="0"/>
              </a:spcBef>
              <a:spcAft>
                <a:spcPts val="0"/>
              </a:spcAft>
              <a:buSzPts val="2100"/>
              <a:buFont typeface="Economica"/>
              <a:buNone/>
              <a:defRPr sz="2100">
                <a:latin typeface="Economica"/>
                <a:ea typeface="Economica"/>
                <a:cs typeface="Economica"/>
                <a:sym typeface="Economica"/>
              </a:defRPr>
            </a:lvl9pPr>
          </a:lstStyle>
          <a:p>
            <a:endParaRPr/>
          </a:p>
        </p:txBody>
      </p:sp>
      <p:sp>
        <p:nvSpPr>
          <p:cNvPr id="14" name="Google Shape;14;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1"/>
        <p:cNvGrpSpPr/>
        <p:nvPr/>
      </p:nvGrpSpPr>
      <p:grpSpPr>
        <a:xfrm>
          <a:off x="0" y="0"/>
          <a:ext cx="0" cy="0"/>
          <a:chOff x="0" y="0"/>
          <a:chExt cx="0" cy="0"/>
        </a:xfrm>
      </p:grpSpPr>
      <p:sp>
        <p:nvSpPr>
          <p:cNvPr id="52" name="Google Shape;52;p11"/>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11"/>
          <p:cNvSpPr txBox="1">
            <a:spLocks noGrp="1"/>
          </p:cNvSpPr>
          <p:nvPr>
            <p:ph type="title" hasCustomPrompt="1"/>
          </p:nvPr>
        </p:nvSpPr>
        <p:spPr>
          <a:xfrm>
            <a:off x="311700" y="957125"/>
            <a:ext cx="8520600" cy="2128800"/>
          </a:xfrm>
          <a:prstGeom prst="rect">
            <a:avLst/>
          </a:prstGeom>
        </p:spPr>
        <p:txBody>
          <a:bodyPr spcFirstLastPara="1" wrap="square" lIns="91425" tIns="91425" rIns="91425" bIns="91425" anchor="ctr" anchorCtr="0">
            <a:normAutofit/>
          </a:bodyPr>
          <a:lstStyle>
            <a:lvl1pPr lvl="0" algn="ctr">
              <a:spcBef>
                <a:spcPts val="0"/>
              </a:spcBef>
              <a:spcAft>
                <a:spcPts val="0"/>
              </a:spcAft>
              <a:buClr>
                <a:schemeClr val="lt2"/>
              </a:buClr>
              <a:buSzPts val="16000"/>
              <a:buNone/>
              <a:defRPr sz="16000">
                <a:solidFill>
                  <a:schemeClr val="lt2"/>
                </a:solidFill>
              </a:defRPr>
            </a:lvl1pPr>
            <a:lvl2pPr lvl="1" algn="ctr">
              <a:spcBef>
                <a:spcPts val="0"/>
              </a:spcBef>
              <a:spcAft>
                <a:spcPts val="0"/>
              </a:spcAft>
              <a:buClr>
                <a:schemeClr val="lt2"/>
              </a:buClr>
              <a:buSzPts val="16000"/>
              <a:buNone/>
              <a:defRPr sz="16000">
                <a:solidFill>
                  <a:schemeClr val="lt2"/>
                </a:solidFill>
              </a:defRPr>
            </a:lvl2pPr>
            <a:lvl3pPr lvl="2" algn="ctr">
              <a:spcBef>
                <a:spcPts val="0"/>
              </a:spcBef>
              <a:spcAft>
                <a:spcPts val="0"/>
              </a:spcAft>
              <a:buClr>
                <a:schemeClr val="lt2"/>
              </a:buClr>
              <a:buSzPts val="16000"/>
              <a:buNone/>
              <a:defRPr sz="16000">
                <a:solidFill>
                  <a:schemeClr val="lt2"/>
                </a:solidFill>
              </a:defRPr>
            </a:lvl3pPr>
            <a:lvl4pPr lvl="3" algn="ctr">
              <a:spcBef>
                <a:spcPts val="0"/>
              </a:spcBef>
              <a:spcAft>
                <a:spcPts val="0"/>
              </a:spcAft>
              <a:buClr>
                <a:schemeClr val="lt2"/>
              </a:buClr>
              <a:buSzPts val="16000"/>
              <a:buNone/>
              <a:defRPr sz="16000">
                <a:solidFill>
                  <a:schemeClr val="lt2"/>
                </a:solidFill>
              </a:defRPr>
            </a:lvl4pPr>
            <a:lvl5pPr lvl="4" algn="ctr">
              <a:spcBef>
                <a:spcPts val="0"/>
              </a:spcBef>
              <a:spcAft>
                <a:spcPts val="0"/>
              </a:spcAft>
              <a:buClr>
                <a:schemeClr val="lt2"/>
              </a:buClr>
              <a:buSzPts val="16000"/>
              <a:buNone/>
              <a:defRPr sz="16000">
                <a:solidFill>
                  <a:schemeClr val="lt2"/>
                </a:solidFill>
              </a:defRPr>
            </a:lvl5pPr>
            <a:lvl6pPr lvl="5" algn="ctr">
              <a:spcBef>
                <a:spcPts val="0"/>
              </a:spcBef>
              <a:spcAft>
                <a:spcPts val="0"/>
              </a:spcAft>
              <a:buClr>
                <a:schemeClr val="lt2"/>
              </a:buClr>
              <a:buSzPts val="16000"/>
              <a:buNone/>
              <a:defRPr sz="16000">
                <a:solidFill>
                  <a:schemeClr val="lt2"/>
                </a:solidFill>
              </a:defRPr>
            </a:lvl6pPr>
            <a:lvl7pPr lvl="6" algn="ctr">
              <a:spcBef>
                <a:spcPts val="0"/>
              </a:spcBef>
              <a:spcAft>
                <a:spcPts val="0"/>
              </a:spcAft>
              <a:buClr>
                <a:schemeClr val="lt2"/>
              </a:buClr>
              <a:buSzPts val="16000"/>
              <a:buNone/>
              <a:defRPr sz="16000">
                <a:solidFill>
                  <a:schemeClr val="lt2"/>
                </a:solidFill>
              </a:defRPr>
            </a:lvl7pPr>
            <a:lvl8pPr lvl="7" algn="ctr">
              <a:spcBef>
                <a:spcPts val="0"/>
              </a:spcBef>
              <a:spcAft>
                <a:spcPts val="0"/>
              </a:spcAft>
              <a:buClr>
                <a:schemeClr val="lt2"/>
              </a:buClr>
              <a:buSzPts val="16000"/>
              <a:buNone/>
              <a:defRPr sz="16000">
                <a:solidFill>
                  <a:schemeClr val="lt2"/>
                </a:solidFill>
              </a:defRPr>
            </a:lvl8pPr>
            <a:lvl9pPr lvl="8" algn="ctr">
              <a:spcBef>
                <a:spcPts val="0"/>
              </a:spcBef>
              <a:spcAft>
                <a:spcPts val="0"/>
              </a:spcAft>
              <a:buClr>
                <a:schemeClr val="lt2"/>
              </a:buClr>
              <a:buSzPts val="16000"/>
              <a:buNone/>
              <a:defRPr sz="16000">
                <a:solidFill>
                  <a:schemeClr val="lt2"/>
                </a:solidFill>
              </a:defRPr>
            </a:lvl9pPr>
          </a:lstStyle>
          <a:p>
            <a:r>
              <a:t>xx%</a:t>
            </a:r>
          </a:p>
        </p:txBody>
      </p:sp>
      <p:sp>
        <p:nvSpPr>
          <p:cNvPr id="54" name="Google Shape;54;p11"/>
          <p:cNvSpPr txBox="1">
            <a:spLocks noGrp="1"/>
          </p:cNvSpPr>
          <p:nvPr>
            <p:ph type="body" idx="1"/>
          </p:nvPr>
        </p:nvSpPr>
        <p:spPr>
          <a:xfrm>
            <a:off x="311700" y="3162000"/>
            <a:ext cx="8520600" cy="10716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55" name="Google Shape;55;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6"/>
        <p:cNvGrpSpPr/>
        <p:nvPr/>
      </p:nvGrpSpPr>
      <p:grpSpPr>
        <a:xfrm>
          <a:off x="0" y="0"/>
          <a:ext cx="0" cy="0"/>
          <a:chOff x="0" y="0"/>
          <a:chExt cx="0" cy="0"/>
        </a:xfrm>
      </p:grpSpPr>
      <p:sp>
        <p:nvSpPr>
          <p:cNvPr id="57" name="Google Shape;57;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sp>
        <p:nvSpPr>
          <p:cNvPr id="16" name="Google Shape;16;p3"/>
          <p:cNvSpPr/>
          <p:nvPr/>
        </p:nvSpPr>
        <p:spPr>
          <a:xfrm flipH="1">
            <a:off x="7595938" y="460225"/>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lt2"/>
            </a:solidFill>
            <a:prstDash val="solid"/>
            <a:miter lim="8000"/>
            <a:headEnd type="none" w="sm" len="sm"/>
            <a:tailEnd type="none" w="sm" len="sm"/>
          </a:ln>
        </p:spPr>
      </p:sp>
      <p:sp>
        <p:nvSpPr>
          <p:cNvPr id="17" name="Google Shape;17;p3"/>
          <p:cNvSpPr/>
          <p:nvPr/>
        </p:nvSpPr>
        <p:spPr>
          <a:xfrm rot="10800000" flipH="1">
            <a:off x="466425" y="3558325"/>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lt2"/>
            </a:solidFill>
            <a:prstDash val="solid"/>
            <a:miter lim="8000"/>
            <a:headEnd type="none" w="sm" len="sm"/>
            <a:tailEnd type="none" w="sm" len="sm"/>
          </a:ln>
        </p:spPr>
      </p:sp>
      <p:sp>
        <p:nvSpPr>
          <p:cNvPr id="18" name="Google Shape;18;p3"/>
          <p:cNvSpPr txBox="1">
            <a:spLocks noGrp="1"/>
          </p:cNvSpPr>
          <p:nvPr>
            <p:ph type="title"/>
          </p:nvPr>
        </p:nvSpPr>
        <p:spPr>
          <a:xfrm>
            <a:off x="773700" y="1806450"/>
            <a:ext cx="7596600" cy="15306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a:endParaRPr/>
          </a:p>
        </p:txBody>
      </p:sp>
      <p:sp>
        <p:nvSpPr>
          <p:cNvPr id="19" name="Google Shape;19;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0"/>
        <p:cNvGrpSpPr/>
        <p:nvPr/>
      </p:nvGrpSpPr>
      <p:grpSpPr>
        <a:xfrm>
          <a:off x="0" y="0"/>
          <a:ext cx="0" cy="0"/>
          <a:chOff x="0" y="0"/>
          <a:chExt cx="0" cy="0"/>
        </a:xfrm>
      </p:grpSpPr>
      <p:sp>
        <p:nvSpPr>
          <p:cNvPr id="21" name="Google Shape;21;p4"/>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4"/>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23" name="Google Shape;23;p4"/>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4" name="Google Shape;24;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27" name="Google Shape;27;p5"/>
          <p:cNvSpPr txBox="1">
            <a:spLocks noGrp="1"/>
          </p:cNvSpPr>
          <p:nvPr>
            <p:ph type="body" idx="1"/>
          </p:nvPr>
        </p:nvSpPr>
        <p:spPr>
          <a:xfrm>
            <a:off x="311700" y="1225225"/>
            <a:ext cx="3999900" cy="3354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8" name="Google Shape;28;p5"/>
          <p:cNvSpPr txBox="1">
            <a:spLocks noGrp="1"/>
          </p:cNvSpPr>
          <p:nvPr>
            <p:ph type="body" idx="2"/>
          </p:nvPr>
        </p:nvSpPr>
        <p:spPr>
          <a:xfrm>
            <a:off x="4832400" y="1225225"/>
            <a:ext cx="3999900" cy="3354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9" name="Google Shape;29;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0"/>
        <p:cNvGrpSpPr/>
        <p:nvPr/>
      </p:nvGrpSpPr>
      <p:grpSpPr>
        <a:xfrm>
          <a:off x="0" y="0"/>
          <a:ext cx="0" cy="0"/>
          <a:chOff x="0" y="0"/>
          <a:chExt cx="0" cy="0"/>
        </a:xfrm>
      </p:grpSpPr>
      <p:sp>
        <p:nvSpPr>
          <p:cNvPr id="31" name="Google Shape;31;p6"/>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32" name="Google Shape;32;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3"/>
        <p:cNvGrpSpPr/>
        <p:nvPr/>
      </p:nvGrpSpPr>
      <p:grpSpPr>
        <a:xfrm>
          <a:off x="0" y="0"/>
          <a:ext cx="0" cy="0"/>
          <a:chOff x="0" y="0"/>
          <a:chExt cx="0" cy="0"/>
        </a:xfrm>
      </p:grpSpPr>
      <p:sp>
        <p:nvSpPr>
          <p:cNvPr id="34" name="Google Shape;34;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35" name="Google Shape;35;p7"/>
          <p:cNvSpPr txBox="1">
            <a:spLocks noGrp="1"/>
          </p:cNvSpPr>
          <p:nvPr>
            <p:ph type="body" idx="1"/>
          </p:nvPr>
        </p:nvSpPr>
        <p:spPr>
          <a:xfrm>
            <a:off x="311700" y="1399400"/>
            <a:ext cx="2808000" cy="27849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6" name="Google Shape;36;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7"/>
        <p:cNvGrpSpPr/>
        <p:nvPr/>
      </p:nvGrpSpPr>
      <p:grpSpPr>
        <a:xfrm>
          <a:off x="0" y="0"/>
          <a:ext cx="0" cy="0"/>
          <a:chOff x="0" y="0"/>
          <a:chExt cx="0" cy="0"/>
        </a:xfrm>
      </p:grpSpPr>
      <p:sp>
        <p:nvSpPr>
          <p:cNvPr id="38" name="Google Shape;38;p8"/>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8"/>
          <p:cNvSpPr txBox="1">
            <a:spLocks noGrp="1"/>
          </p:cNvSpPr>
          <p:nvPr>
            <p:ph type="title"/>
          </p:nvPr>
        </p:nvSpPr>
        <p:spPr>
          <a:xfrm>
            <a:off x="490250" y="450150"/>
            <a:ext cx="5878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40" name="Google Shape;40;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1"/>
        <p:cNvGrpSpPr/>
        <p:nvPr/>
      </p:nvGrpSpPr>
      <p:grpSpPr>
        <a:xfrm>
          <a:off x="0" y="0"/>
          <a:ext cx="0" cy="0"/>
          <a:chOff x="0" y="0"/>
          <a:chExt cx="0" cy="0"/>
        </a:xfrm>
      </p:grpSpPr>
      <p:sp>
        <p:nvSpPr>
          <p:cNvPr id="42" name="Google Shape;42;p9"/>
          <p:cNvSpPr/>
          <p:nvPr/>
        </p:nvSpPr>
        <p:spPr>
          <a:xfrm>
            <a:off x="4572000" y="-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3" name="Google Shape;43;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4" name="Google Shape;44;p9"/>
          <p:cNvSpPr txBox="1">
            <a:spLocks noGrp="1"/>
          </p:cNvSpPr>
          <p:nvPr>
            <p:ph type="title"/>
          </p:nvPr>
        </p:nvSpPr>
        <p:spPr>
          <a:xfrm>
            <a:off x="265500" y="929275"/>
            <a:ext cx="4045200" cy="1786200"/>
          </a:xfrm>
          <a:prstGeom prst="rect">
            <a:avLst/>
          </a:prstGeom>
        </p:spPr>
        <p:txBody>
          <a:bodyPr spcFirstLastPara="1" wrap="square" lIns="91425" tIns="91425" rIns="91425" bIns="91425" anchor="b" anchorCtr="0">
            <a:normAutofit/>
          </a:bodyPr>
          <a:lstStyle>
            <a:lvl1pPr lvl="0" algn="ctr">
              <a:spcBef>
                <a:spcPts val="0"/>
              </a:spcBef>
              <a:spcAft>
                <a:spcPts val="0"/>
              </a:spcAft>
              <a:buClr>
                <a:schemeClr val="lt2"/>
              </a:buClr>
              <a:buSzPts val="4200"/>
              <a:buNone/>
              <a:defRPr>
                <a:solidFill>
                  <a:schemeClr val="lt2"/>
                </a:solidFill>
              </a:defRPr>
            </a:lvl1pPr>
            <a:lvl2pPr lvl="1" algn="ctr">
              <a:spcBef>
                <a:spcPts val="0"/>
              </a:spcBef>
              <a:spcAft>
                <a:spcPts val="0"/>
              </a:spcAft>
              <a:buClr>
                <a:schemeClr val="lt2"/>
              </a:buClr>
              <a:buSzPts val="4200"/>
              <a:buNone/>
              <a:defRPr>
                <a:solidFill>
                  <a:schemeClr val="lt2"/>
                </a:solidFill>
              </a:defRPr>
            </a:lvl2pPr>
            <a:lvl3pPr lvl="2" algn="ctr">
              <a:spcBef>
                <a:spcPts val="0"/>
              </a:spcBef>
              <a:spcAft>
                <a:spcPts val="0"/>
              </a:spcAft>
              <a:buClr>
                <a:schemeClr val="lt2"/>
              </a:buClr>
              <a:buSzPts val="4200"/>
              <a:buNone/>
              <a:defRPr>
                <a:solidFill>
                  <a:schemeClr val="lt2"/>
                </a:solidFill>
              </a:defRPr>
            </a:lvl3pPr>
            <a:lvl4pPr lvl="3" algn="ctr">
              <a:spcBef>
                <a:spcPts val="0"/>
              </a:spcBef>
              <a:spcAft>
                <a:spcPts val="0"/>
              </a:spcAft>
              <a:buClr>
                <a:schemeClr val="lt2"/>
              </a:buClr>
              <a:buSzPts val="4200"/>
              <a:buNone/>
              <a:defRPr>
                <a:solidFill>
                  <a:schemeClr val="lt2"/>
                </a:solidFill>
              </a:defRPr>
            </a:lvl4pPr>
            <a:lvl5pPr lvl="4" algn="ctr">
              <a:spcBef>
                <a:spcPts val="0"/>
              </a:spcBef>
              <a:spcAft>
                <a:spcPts val="0"/>
              </a:spcAft>
              <a:buClr>
                <a:schemeClr val="lt2"/>
              </a:buClr>
              <a:buSzPts val="4200"/>
              <a:buNone/>
              <a:defRPr>
                <a:solidFill>
                  <a:schemeClr val="lt2"/>
                </a:solidFill>
              </a:defRPr>
            </a:lvl5pPr>
            <a:lvl6pPr lvl="5" algn="ctr">
              <a:spcBef>
                <a:spcPts val="0"/>
              </a:spcBef>
              <a:spcAft>
                <a:spcPts val="0"/>
              </a:spcAft>
              <a:buClr>
                <a:schemeClr val="lt2"/>
              </a:buClr>
              <a:buSzPts val="4200"/>
              <a:buNone/>
              <a:defRPr>
                <a:solidFill>
                  <a:schemeClr val="lt2"/>
                </a:solidFill>
              </a:defRPr>
            </a:lvl6pPr>
            <a:lvl7pPr lvl="6" algn="ctr">
              <a:spcBef>
                <a:spcPts val="0"/>
              </a:spcBef>
              <a:spcAft>
                <a:spcPts val="0"/>
              </a:spcAft>
              <a:buClr>
                <a:schemeClr val="lt2"/>
              </a:buClr>
              <a:buSzPts val="4200"/>
              <a:buNone/>
              <a:defRPr>
                <a:solidFill>
                  <a:schemeClr val="lt2"/>
                </a:solidFill>
              </a:defRPr>
            </a:lvl7pPr>
            <a:lvl8pPr lvl="7" algn="ctr">
              <a:spcBef>
                <a:spcPts val="0"/>
              </a:spcBef>
              <a:spcAft>
                <a:spcPts val="0"/>
              </a:spcAft>
              <a:buClr>
                <a:schemeClr val="lt2"/>
              </a:buClr>
              <a:buSzPts val="4200"/>
              <a:buNone/>
              <a:defRPr>
                <a:solidFill>
                  <a:schemeClr val="lt2"/>
                </a:solidFill>
              </a:defRPr>
            </a:lvl8pPr>
            <a:lvl9pPr lvl="8" algn="ctr">
              <a:spcBef>
                <a:spcPts val="0"/>
              </a:spcBef>
              <a:spcAft>
                <a:spcPts val="0"/>
              </a:spcAft>
              <a:buClr>
                <a:schemeClr val="lt2"/>
              </a:buClr>
              <a:buSzPts val="4200"/>
              <a:buNone/>
              <a:defRPr>
                <a:solidFill>
                  <a:schemeClr val="lt2"/>
                </a:solidFill>
              </a:defRPr>
            </a:lvl9pPr>
          </a:lstStyle>
          <a:p>
            <a:endParaRPr/>
          </a:p>
        </p:txBody>
      </p:sp>
      <p:sp>
        <p:nvSpPr>
          <p:cNvPr id="45" name="Google Shape;45;p9"/>
          <p:cNvSpPr txBox="1">
            <a:spLocks noGrp="1"/>
          </p:cNvSpPr>
          <p:nvPr>
            <p:ph type="subTitle" idx="1"/>
          </p:nvPr>
        </p:nvSpPr>
        <p:spPr>
          <a:xfrm>
            <a:off x="265500" y="2769001"/>
            <a:ext cx="4045200" cy="1574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400"/>
              <a:buFont typeface="Economica"/>
              <a:buNone/>
              <a:defRPr sz="2400">
                <a:latin typeface="Economica"/>
                <a:ea typeface="Economica"/>
                <a:cs typeface="Economica"/>
                <a:sym typeface="Economica"/>
              </a:defRPr>
            </a:lvl1pPr>
            <a:lvl2pPr lvl="1" algn="ctr">
              <a:lnSpc>
                <a:spcPct val="100000"/>
              </a:lnSpc>
              <a:spcBef>
                <a:spcPts val="0"/>
              </a:spcBef>
              <a:spcAft>
                <a:spcPts val="0"/>
              </a:spcAft>
              <a:buSzPts val="2400"/>
              <a:buFont typeface="Economica"/>
              <a:buNone/>
              <a:defRPr sz="2400">
                <a:latin typeface="Economica"/>
                <a:ea typeface="Economica"/>
                <a:cs typeface="Economica"/>
                <a:sym typeface="Economica"/>
              </a:defRPr>
            </a:lvl2pPr>
            <a:lvl3pPr lvl="2" algn="ctr">
              <a:lnSpc>
                <a:spcPct val="100000"/>
              </a:lnSpc>
              <a:spcBef>
                <a:spcPts val="0"/>
              </a:spcBef>
              <a:spcAft>
                <a:spcPts val="0"/>
              </a:spcAft>
              <a:buSzPts val="2400"/>
              <a:buFont typeface="Economica"/>
              <a:buNone/>
              <a:defRPr sz="2400">
                <a:latin typeface="Economica"/>
                <a:ea typeface="Economica"/>
                <a:cs typeface="Economica"/>
                <a:sym typeface="Economica"/>
              </a:defRPr>
            </a:lvl3pPr>
            <a:lvl4pPr lvl="3" algn="ctr">
              <a:lnSpc>
                <a:spcPct val="100000"/>
              </a:lnSpc>
              <a:spcBef>
                <a:spcPts val="0"/>
              </a:spcBef>
              <a:spcAft>
                <a:spcPts val="0"/>
              </a:spcAft>
              <a:buSzPts val="2400"/>
              <a:buFont typeface="Economica"/>
              <a:buNone/>
              <a:defRPr sz="2400">
                <a:latin typeface="Economica"/>
                <a:ea typeface="Economica"/>
                <a:cs typeface="Economica"/>
                <a:sym typeface="Economica"/>
              </a:defRPr>
            </a:lvl4pPr>
            <a:lvl5pPr lvl="4" algn="ctr">
              <a:lnSpc>
                <a:spcPct val="100000"/>
              </a:lnSpc>
              <a:spcBef>
                <a:spcPts val="0"/>
              </a:spcBef>
              <a:spcAft>
                <a:spcPts val="0"/>
              </a:spcAft>
              <a:buSzPts val="2400"/>
              <a:buFont typeface="Economica"/>
              <a:buNone/>
              <a:defRPr sz="2400">
                <a:latin typeface="Economica"/>
                <a:ea typeface="Economica"/>
                <a:cs typeface="Economica"/>
                <a:sym typeface="Economica"/>
              </a:defRPr>
            </a:lvl5pPr>
            <a:lvl6pPr lvl="5" algn="ctr">
              <a:lnSpc>
                <a:spcPct val="100000"/>
              </a:lnSpc>
              <a:spcBef>
                <a:spcPts val="0"/>
              </a:spcBef>
              <a:spcAft>
                <a:spcPts val="0"/>
              </a:spcAft>
              <a:buSzPts val="2400"/>
              <a:buFont typeface="Economica"/>
              <a:buNone/>
              <a:defRPr sz="2400">
                <a:latin typeface="Economica"/>
                <a:ea typeface="Economica"/>
                <a:cs typeface="Economica"/>
                <a:sym typeface="Economica"/>
              </a:defRPr>
            </a:lvl6pPr>
            <a:lvl7pPr lvl="6" algn="ctr">
              <a:lnSpc>
                <a:spcPct val="100000"/>
              </a:lnSpc>
              <a:spcBef>
                <a:spcPts val="0"/>
              </a:spcBef>
              <a:spcAft>
                <a:spcPts val="0"/>
              </a:spcAft>
              <a:buSzPts val="2400"/>
              <a:buFont typeface="Economica"/>
              <a:buNone/>
              <a:defRPr sz="2400">
                <a:latin typeface="Economica"/>
                <a:ea typeface="Economica"/>
                <a:cs typeface="Economica"/>
                <a:sym typeface="Economica"/>
              </a:defRPr>
            </a:lvl7pPr>
            <a:lvl8pPr lvl="7" algn="ctr">
              <a:lnSpc>
                <a:spcPct val="100000"/>
              </a:lnSpc>
              <a:spcBef>
                <a:spcPts val="0"/>
              </a:spcBef>
              <a:spcAft>
                <a:spcPts val="0"/>
              </a:spcAft>
              <a:buSzPts val="2400"/>
              <a:buFont typeface="Economica"/>
              <a:buNone/>
              <a:defRPr sz="2400">
                <a:latin typeface="Economica"/>
                <a:ea typeface="Economica"/>
                <a:cs typeface="Economica"/>
                <a:sym typeface="Economica"/>
              </a:defRPr>
            </a:lvl8pPr>
            <a:lvl9pPr lvl="8" algn="ctr">
              <a:lnSpc>
                <a:spcPct val="100000"/>
              </a:lnSpc>
              <a:spcBef>
                <a:spcPts val="0"/>
              </a:spcBef>
              <a:spcAft>
                <a:spcPts val="0"/>
              </a:spcAft>
              <a:buSzPts val="2400"/>
              <a:buFont typeface="Economica"/>
              <a:buNone/>
              <a:defRPr sz="2400">
                <a:latin typeface="Economica"/>
                <a:ea typeface="Economica"/>
                <a:cs typeface="Economica"/>
                <a:sym typeface="Economica"/>
              </a:defRPr>
            </a:lvl9pPr>
          </a:lstStyle>
          <a:p>
            <a:endParaRPr/>
          </a:p>
        </p:txBody>
      </p:sp>
      <p:sp>
        <p:nvSpPr>
          <p:cNvPr id="46" name="Google Shape;46;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0"/>
              </a:spcBef>
              <a:spcAft>
                <a:spcPts val="0"/>
              </a:spcAft>
              <a:buClr>
                <a:schemeClr val="lt1"/>
              </a:buClr>
              <a:buSzPts val="1400"/>
              <a:buChar char="○"/>
              <a:defRPr>
                <a:solidFill>
                  <a:schemeClr val="lt1"/>
                </a:solidFill>
              </a:defRPr>
            </a:lvl2pPr>
            <a:lvl3pPr marL="1371600" lvl="2" indent="-317500">
              <a:spcBef>
                <a:spcPts val="0"/>
              </a:spcBef>
              <a:spcAft>
                <a:spcPts val="0"/>
              </a:spcAft>
              <a:buClr>
                <a:schemeClr val="lt1"/>
              </a:buClr>
              <a:buSzPts val="1400"/>
              <a:buChar char="■"/>
              <a:defRPr>
                <a:solidFill>
                  <a:schemeClr val="lt1"/>
                </a:solidFill>
              </a:defRPr>
            </a:lvl3pPr>
            <a:lvl4pPr marL="1828800" lvl="3" indent="-317500">
              <a:spcBef>
                <a:spcPts val="0"/>
              </a:spcBef>
              <a:spcAft>
                <a:spcPts val="0"/>
              </a:spcAft>
              <a:buClr>
                <a:schemeClr val="lt1"/>
              </a:buClr>
              <a:buSzPts val="1400"/>
              <a:buChar char="●"/>
              <a:defRPr>
                <a:solidFill>
                  <a:schemeClr val="lt1"/>
                </a:solidFill>
              </a:defRPr>
            </a:lvl4pPr>
            <a:lvl5pPr marL="2286000" lvl="4" indent="-317500">
              <a:spcBef>
                <a:spcPts val="0"/>
              </a:spcBef>
              <a:spcAft>
                <a:spcPts val="0"/>
              </a:spcAft>
              <a:buClr>
                <a:schemeClr val="lt1"/>
              </a:buClr>
              <a:buSzPts val="1400"/>
              <a:buChar char="○"/>
              <a:defRPr>
                <a:solidFill>
                  <a:schemeClr val="lt1"/>
                </a:solidFill>
              </a:defRPr>
            </a:lvl5pPr>
            <a:lvl6pPr marL="2743200" lvl="5" indent="-317500">
              <a:spcBef>
                <a:spcPts val="0"/>
              </a:spcBef>
              <a:spcAft>
                <a:spcPts val="0"/>
              </a:spcAft>
              <a:buClr>
                <a:schemeClr val="lt1"/>
              </a:buClr>
              <a:buSzPts val="1400"/>
              <a:buChar char="■"/>
              <a:defRPr>
                <a:solidFill>
                  <a:schemeClr val="lt1"/>
                </a:solidFill>
              </a:defRPr>
            </a:lvl6pPr>
            <a:lvl7pPr marL="3200400" lvl="6" indent="-317500">
              <a:spcBef>
                <a:spcPts val="0"/>
              </a:spcBef>
              <a:spcAft>
                <a:spcPts val="0"/>
              </a:spcAft>
              <a:buClr>
                <a:schemeClr val="lt1"/>
              </a:buClr>
              <a:buSzPts val="1400"/>
              <a:buChar char="●"/>
              <a:defRPr>
                <a:solidFill>
                  <a:schemeClr val="lt1"/>
                </a:solidFill>
              </a:defRPr>
            </a:lvl7pPr>
            <a:lvl8pPr marL="3657600" lvl="7" indent="-317500">
              <a:spcBef>
                <a:spcPts val="0"/>
              </a:spcBef>
              <a:spcAft>
                <a:spcPts val="0"/>
              </a:spcAft>
              <a:buClr>
                <a:schemeClr val="lt1"/>
              </a:buClr>
              <a:buSzPts val="1400"/>
              <a:buChar char="○"/>
              <a:defRPr>
                <a:solidFill>
                  <a:schemeClr val="lt1"/>
                </a:solidFill>
              </a:defRPr>
            </a:lvl8pPr>
            <a:lvl9pPr marL="4114800" lvl="8" indent="-317500">
              <a:spcBef>
                <a:spcPts val="0"/>
              </a:spcBef>
              <a:spcAft>
                <a:spcPts val="0"/>
              </a:spcAft>
              <a:buClr>
                <a:schemeClr val="lt1"/>
              </a:buClr>
              <a:buSzPts val="1400"/>
              <a:buChar char="■"/>
              <a:defRPr>
                <a:solidFill>
                  <a:schemeClr val="lt1"/>
                </a:solidFill>
              </a:defRPr>
            </a:lvl9pPr>
          </a:lstStyle>
          <a:p>
            <a:endParaRPr/>
          </a:p>
        </p:txBody>
      </p:sp>
      <p:sp>
        <p:nvSpPr>
          <p:cNvPr id="47" name="Google Shape;47;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8"/>
        <p:cNvGrpSpPr/>
        <p:nvPr/>
      </p:nvGrpSpPr>
      <p:grpSpPr>
        <a:xfrm>
          <a:off x="0" y="0"/>
          <a:ext cx="0" cy="0"/>
          <a:chOff x="0" y="0"/>
          <a:chExt cx="0" cy="0"/>
        </a:xfrm>
      </p:grpSpPr>
      <p:sp>
        <p:nvSpPr>
          <p:cNvPr id="49" name="Google Shape;49;p10"/>
          <p:cNvSpPr txBox="1">
            <a:spLocks noGrp="1"/>
          </p:cNvSpPr>
          <p:nvPr>
            <p:ph type="body" idx="1"/>
          </p:nvPr>
        </p:nvSpPr>
        <p:spPr>
          <a:xfrm>
            <a:off x="319500" y="4218925"/>
            <a:ext cx="5998800" cy="5988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2400"/>
              <a:buFont typeface="Economica"/>
              <a:buNone/>
              <a:defRPr sz="2400">
                <a:latin typeface="Economica"/>
                <a:ea typeface="Economica"/>
                <a:cs typeface="Economica"/>
                <a:sym typeface="Economica"/>
              </a:defRPr>
            </a:lvl1pPr>
          </a:lstStyle>
          <a:p>
            <a:endParaRPr/>
          </a:p>
        </p:txBody>
      </p:sp>
      <p:sp>
        <p:nvSpPr>
          <p:cNvPr id="50" name="Google Shape;50;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luxe">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315925"/>
            <a:ext cx="8520600" cy="831300"/>
          </a:xfrm>
          <a:prstGeom prst="rect">
            <a:avLst/>
          </a:prstGeom>
          <a:noFill/>
          <a:ln>
            <a:noFill/>
          </a:ln>
        </p:spPr>
        <p:txBody>
          <a:bodyPr spcFirstLastPara="1" wrap="square" lIns="91425" tIns="91425" rIns="91425" bIns="91425" anchor="b" anchorCtr="0">
            <a:normAutofit/>
          </a:bodyPr>
          <a:lstStyle>
            <a:lvl1pPr lv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1pPr>
            <a:lvl2pPr lvl="1">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2pPr>
            <a:lvl3pPr lvl="2">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3pPr>
            <a:lvl4pPr lvl="3">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4pPr>
            <a:lvl5pPr lvl="4">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5pPr>
            <a:lvl6pPr lvl="5">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6pPr>
            <a:lvl7pPr lvl="6">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7pPr>
            <a:lvl8pPr lvl="7">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8pPr>
            <a:lvl9pPr lvl="8">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9pPr>
          </a:lstStyle>
          <a:p>
            <a:endParaRPr/>
          </a:p>
        </p:txBody>
      </p:sp>
      <p:sp>
        <p:nvSpPr>
          <p:cNvPr id="7" name="Google Shape;7;p1"/>
          <p:cNvSpPr txBox="1">
            <a:spLocks noGrp="1"/>
          </p:cNvSpPr>
          <p:nvPr>
            <p:ph type="body" idx="1"/>
          </p:nvPr>
        </p:nvSpPr>
        <p:spPr>
          <a:xfrm>
            <a:off x="311700" y="1225225"/>
            <a:ext cx="8520600" cy="3354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1"/>
              </a:buClr>
              <a:buSzPts val="1800"/>
              <a:buFont typeface="Open Sans"/>
              <a:buChar char="●"/>
              <a:defRPr sz="1800">
                <a:solidFill>
                  <a:schemeClr val="dk1"/>
                </a:solidFill>
                <a:latin typeface="Open Sans"/>
                <a:ea typeface="Open Sans"/>
                <a:cs typeface="Open Sans"/>
                <a:sym typeface="Open Sans"/>
              </a:defRPr>
            </a:lvl1pPr>
            <a:lvl2pPr marL="914400" lvl="1" indent="-3175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2pPr>
            <a:lvl3pPr marL="1371600" lvl="2" indent="-3175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3pPr>
            <a:lvl4pPr marL="1828800" lvl="3" indent="-3175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4pPr>
            <a:lvl5pPr marL="2286000" lvl="4" indent="-3175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5pPr>
            <a:lvl6pPr marL="2743200" lvl="5" indent="-3175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6pPr>
            <a:lvl7pPr marL="3200400" lvl="6" indent="-3175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7pPr>
            <a:lvl8pPr marL="3657600" lvl="7" indent="-3175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8pPr>
            <a:lvl9pPr marL="4114800" lvl="8" indent="-3175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1"/>
                </a:solidFill>
                <a:latin typeface="Economica"/>
                <a:ea typeface="Economica"/>
                <a:cs typeface="Economica"/>
                <a:sym typeface="Economica"/>
              </a:defRPr>
            </a:lvl1pPr>
            <a:lvl2pPr lvl="1" algn="r">
              <a:buNone/>
              <a:defRPr sz="1000">
                <a:solidFill>
                  <a:schemeClr val="dk1"/>
                </a:solidFill>
                <a:latin typeface="Economica"/>
                <a:ea typeface="Economica"/>
                <a:cs typeface="Economica"/>
                <a:sym typeface="Economica"/>
              </a:defRPr>
            </a:lvl2pPr>
            <a:lvl3pPr lvl="2" algn="r">
              <a:buNone/>
              <a:defRPr sz="1000">
                <a:solidFill>
                  <a:schemeClr val="dk1"/>
                </a:solidFill>
                <a:latin typeface="Economica"/>
                <a:ea typeface="Economica"/>
                <a:cs typeface="Economica"/>
                <a:sym typeface="Economica"/>
              </a:defRPr>
            </a:lvl3pPr>
            <a:lvl4pPr lvl="3" algn="r">
              <a:buNone/>
              <a:defRPr sz="1000">
                <a:solidFill>
                  <a:schemeClr val="dk1"/>
                </a:solidFill>
                <a:latin typeface="Economica"/>
                <a:ea typeface="Economica"/>
                <a:cs typeface="Economica"/>
                <a:sym typeface="Economica"/>
              </a:defRPr>
            </a:lvl4pPr>
            <a:lvl5pPr lvl="4" algn="r">
              <a:buNone/>
              <a:defRPr sz="1000">
                <a:solidFill>
                  <a:schemeClr val="dk1"/>
                </a:solidFill>
                <a:latin typeface="Economica"/>
                <a:ea typeface="Economica"/>
                <a:cs typeface="Economica"/>
                <a:sym typeface="Economica"/>
              </a:defRPr>
            </a:lvl5pPr>
            <a:lvl6pPr lvl="5" algn="r">
              <a:buNone/>
              <a:defRPr sz="1000">
                <a:solidFill>
                  <a:schemeClr val="dk1"/>
                </a:solidFill>
                <a:latin typeface="Economica"/>
                <a:ea typeface="Economica"/>
                <a:cs typeface="Economica"/>
                <a:sym typeface="Economica"/>
              </a:defRPr>
            </a:lvl6pPr>
            <a:lvl7pPr lvl="6" algn="r">
              <a:buNone/>
              <a:defRPr sz="1000">
                <a:solidFill>
                  <a:schemeClr val="dk1"/>
                </a:solidFill>
                <a:latin typeface="Economica"/>
                <a:ea typeface="Economica"/>
                <a:cs typeface="Economica"/>
                <a:sym typeface="Economica"/>
              </a:defRPr>
            </a:lvl7pPr>
            <a:lvl8pPr lvl="7" algn="r">
              <a:buNone/>
              <a:defRPr sz="1000">
                <a:solidFill>
                  <a:schemeClr val="dk1"/>
                </a:solidFill>
                <a:latin typeface="Economica"/>
                <a:ea typeface="Economica"/>
                <a:cs typeface="Economica"/>
                <a:sym typeface="Economica"/>
              </a:defRPr>
            </a:lvl8pPr>
            <a:lvl9pPr lvl="8" algn="r">
              <a:buNone/>
              <a:defRPr sz="1000">
                <a:solidFill>
                  <a:schemeClr val="dk1"/>
                </a:solidFill>
                <a:latin typeface="Economica"/>
                <a:ea typeface="Economica"/>
                <a:cs typeface="Economica"/>
                <a:sym typeface="Economica"/>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13"/>
          <p:cNvSpPr txBox="1">
            <a:spLocks noGrp="1"/>
          </p:cNvSpPr>
          <p:nvPr>
            <p:ph type="ctrTitle"/>
          </p:nvPr>
        </p:nvSpPr>
        <p:spPr>
          <a:xfrm>
            <a:off x="3044700" y="1633950"/>
            <a:ext cx="3054600" cy="1875600"/>
          </a:xfrm>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None/>
            </a:pPr>
            <a:r>
              <a:rPr lang="en">
                <a:latin typeface="Roboto Light"/>
                <a:ea typeface="Roboto Light"/>
                <a:cs typeface="Roboto Light"/>
                <a:sym typeface="Roboto Light"/>
              </a:rPr>
              <a:t>Identity </a:t>
            </a:r>
            <a:endParaRPr>
              <a:latin typeface="Roboto Light"/>
              <a:ea typeface="Roboto Light"/>
              <a:cs typeface="Roboto Light"/>
              <a:sym typeface="Roboto Light"/>
            </a:endParaRPr>
          </a:p>
          <a:p>
            <a:pPr marL="0" lvl="0" indent="0" algn="ctr" rtl="0">
              <a:spcBef>
                <a:spcPts val="0"/>
              </a:spcBef>
              <a:spcAft>
                <a:spcPts val="0"/>
              </a:spcAft>
              <a:buNone/>
            </a:pPr>
            <a:r>
              <a:rPr lang="en">
                <a:latin typeface="Roboto Light"/>
                <a:ea typeface="Roboto Light"/>
                <a:cs typeface="Roboto Light"/>
                <a:sym typeface="Roboto Light"/>
              </a:rPr>
              <a:t>in</a:t>
            </a:r>
            <a:endParaRPr>
              <a:latin typeface="Roboto Light"/>
              <a:ea typeface="Roboto Light"/>
              <a:cs typeface="Roboto Light"/>
              <a:sym typeface="Roboto Light"/>
            </a:endParaRPr>
          </a:p>
          <a:p>
            <a:pPr marL="0" lvl="0" indent="0" algn="ctr" rtl="0">
              <a:spcBef>
                <a:spcPts val="0"/>
              </a:spcBef>
              <a:spcAft>
                <a:spcPts val="0"/>
              </a:spcAft>
              <a:buNone/>
            </a:pPr>
            <a:r>
              <a:rPr lang="en">
                <a:latin typeface="Roboto Light"/>
                <a:ea typeface="Roboto Light"/>
                <a:cs typeface="Roboto Light"/>
                <a:sym typeface="Roboto Light"/>
              </a:rPr>
              <a:t>Christ</a:t>
            </a:r>
            <a:endParaRPr>
              <a:latin typeface="Roboto Light"/>
              <a:ea typeface="Roboto Light"/>
              <a:cs typeface="Roboto Light"/>
              <a:sym typeface="Roboto Ligh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22"/>
          <p:cNvSpPr txBox="1">
            <a:spLocks noGrp="1"/>
          </p:cNvSpPr>
          <p:nvPr>
            <p:ph type="ctrTitle"/>
          </p:nvPr>
        </p:nvSpPr>
        <p:spPr>
          <a:xfrm>
            <a:off x="3044700" y="1584600"/>
            <a:ext cx="3054600" cy="19743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sz="3500">
                <a:latin typeface="Roboto Light"/>
                <a:ea typeface="Roboto Light"/>
                <a:cs typeface="Roboto Light"/>
                <a:sym typeface="Roboto Light"/>
              </a:rPr>
              <a:t>Is your identity and purpose Christ?</a:t>
            </a:r>
            <a:endParaRPr sz="3500">
              <a:latin typeface="Roboto Light"/>
              <a:ea typeface="Roboto Light"/>
              <a:cs typeface="Roboto Light"/>
              <a:sym typeface="Roboto Ligh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4"/>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dirty="0">
                <a:latin typeface="Roboto Light"/>
                <a:ea typeface="Roboto Light"/>
                <a:cs typeface="Roboto Light"/>
                <a:sym typeface="Roboto Light"/>
              </a:rPr>
              <a:t>Eph. 2:1-3</a:t>
            </a:r>
            <a:endParaRPr dirty="0">
              <a:latin typeface="Roboto Light"/>
              <a:ea typeface="Roboto Light"/>
              <a:cs typeface="Roboto Light"/>
              <a:sym typeface="Roboto Light"/>
            </a:endParaRPr>
          </a:p>
        </p:txBody>
      </p:sp>
      <p:sp>
        <p:nvSpPr>
          <p:cNvPr id="68" name="Google Shape;68;p14"/>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2000" dirty="0"/>
              <a:t>And you He made alive, who were dead in trespasses and sins, in which you once walked according to the course of this world, according to the prince of the power of the air, the spirit who now works in the sons of disobedience, among whom also we all once conducted ourselves in the lusts of our flesh, fulfilling the desires of the flesh and of the mind, and were by nature children of wrath, just as the others.</a:t>
            </a:r>
            <a:endParaRPr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5"/>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latin typeface="Roboto Light"/>
                <a:ea typeface="Roboto Light"/>
                <a:cs typeface="Roboto Light"/>
                <a:sym typeface="Roboto Light"/>
              </a:rPr>
              <a:t>Eph 4:17-19</a:t>
            </a:r>
            <a:endParaRPr>
              <a:latin typeface="Roboto Light"/>
              <a:ea typeface="Roboto Light"/>
              <a:cs typeface="Roboto Light"/>
              <a:sym typeface="Roboto Light"/>
            </a:endParaRPr>
          </a:p>
        </p:txBody>
      </p:sp>
      <p:sp>
        <p:nvSpPr>
          <p:cNvPr id="74" name="Google Shape;74;p15"/>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sz="2000"/>
              <a:t>This I say, therefore, and testify in the Lord, that you should no longer walk as the rest of the Gentiles walk, in the futility of their mind, having their understanding darkened, being alienated from the life of God, because of the ignorance that is in them, because of the blindness of their heart; who, being past feeling, have given themselves over to lewdness, to work all uncleanness with greediness.</a:t>
            </a:r>
            <a:endParaRPr sz="20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6"/>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latin typeface="Roboto Light"/>
                <a:ea typeface="Roboto Light"/>
                <a:cs typeface="Roboto Light"/>
                <a:sym typeface="Roboto Light"/>
              </a:rPr>
              <a:t>Eph. 4:20-24</a:t>
            </a:r>
            <a:endParaRPr>
              <a:latin typeface="Roboto Light"/>
              <a:ea typeface="Roboto Light"/>
              <a:cs typeface="Roboto Light"/>
              <a:sym typeface="Roboto Light"/>
            </a:endParaRPr>
          </a:p>
        </p:txBody>
      </p:sp>
      <p:sp>
        <p:nvSpPr>
          <p:cNvPr id="80" name="Google Shape;80;p16"/>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sz="2000"/>
              <a:t>But you have not so learned Christ, if indeed you have heard Him and have been taught by Him, as the truth is in Jesus: that you put off, concerning your former conduct, the old man which grows corrupt according to the deceitful lusts, and be renewed in the spirit of your mind, and that you put on the new man which was created according to God, in true righteousness and holiness.</a:t>
            </a:r>
            <a:endParaRPr sz="20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7"/>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latin typeface="Roboto Light"/>
                <a:ea typeface="Roboto Light"/>
                <a:cs typeface="Roboto Light"/>
                <a:sym typeface="Roboto Light"/>
              </a:rPr>
              <a:t>In Christ we have been taken from:</a:t>
            </a:r>
            <a:endParaRPr>
              <a:latin typeface="Roboto Light"/>
              <a:ea typeface="Roboto Light"/>
              <a:cs typeface="Roboto Light"/>
              <a:sym typeface="Roboto Light"/>
            </a:endParaRPr>
          </a:p>
        </p:txBody>
      </p:sp>
      <p:sp>
        <p:nvSpPr>
          <p:cNvPr id="86" name="Google Shape;86;p17"/>
          <p:cNvSpPr txBox="1">
            <a:spLocks noGrp="1"/>
          </p:cNvSpPr>
          <p:nvPr>
            <p:ph type="body" idx="1"/>
          </p:nvPr>
        </p:nvSpPr>
        <p:spPr>
          <a:xfrm>
            <a:off x="311700" y="1225225"/>
            <a:ext cx="3435900" cy="986100"/>
          </a:xfrm>
          <a:prstGeom prst="rect">
            <a:avLst/>
          </a:prstGeom>
        </p:spPr>
        <p:txBody>
          <a:bodyPr spcFirstLastPara="1" wrap="square" lIns="91425" tIns="91425" rIns="91425" bIns="91425" anchor="ctr" anchorCtr="0">
            <a:normAutofit fontScale="25000" lnSpcReduction="20000"/>
          </a:bodyPr>
          <a:lstStyle/>
          <a:p>
            <a:pPr marL="0" lvl="0" indent="0" algn="r" rtl="0">
              <a:spcBef>
                <a:spcPts val="0"/>
              </a:spcBef>
              <a:spcAft>
                <a:spcPts val="0"/>
              </a:spcAft>
              <a:buClr>
                <a:schemeClr val="dk1"/>
              </a:buClr>
              <a:buSzPts val="275"/>
              <a:buFont typeface="Arial"/>
              <a:buNone/>
            </a:pPr>
            <a:r>
              <a:rPr lang="en" sz="7200" dirty="0"/>
              <a:t>futility, lewdness, uncleanness &amp; greediness (vv. 17, 19)</a:t>
            </a:r>
            <a:endParaRPr dirty="0"/>
          </a:p>
        </p:txBody>
      </p:sp>
      <p:sp>
        <p:nvSpPr>
          <p:cNvPr id="87" name="Google Shape;87;p17"/>
          <p:cNvSpPr txBox="1">
            <a:spLocks noGrp="1"/>
          </p:cNvSpPr>
          <p:nvPr>
            <p:ph type="body" idx="1"/>
          </p:nvPr>
        </p:nvSpPr>
        <p:spPr>
          <a:xfrm>
            <a:off x="4712525" y="1225225"/>
            <a:ext cx="3829500" cy="986100"/>
          </a:xfrm>
          <a:prstGeom prst="rect">
            <a:avLst/>
          </a:prstGeom>
        </p:spPr>
        <p:txBody>
          <a:bodyPr spcFirstLastPara="1" wrap="square" lIns="91425" tIns="91425" rIns="91425" bIns="91425" anchor="ctr" anchorCtr="0">
            <a:normAutofit fontScale="40000" lnSpcReduction="20000"/>
          </a:bodyPr>
          <a:lstStyle/>
          <a:p>
            <a:pPr marL="0" lvl="0" indent="0" algn="l" rtl="0">
              <a:spcBef>
                <a:spcPts val="0"/>
              </a:spcBef>
              <a:spcAft>
                <a:spcPts val="0"/>
              </a:spcAft>
              <a:buNone/>
            </a:pPr>
            <a:r>
              <a:rPr lang="en" sz="4500" dirty="0"/>
              <a:t>given a purpose of righteousness and holiness (vv. 18, 23)</a:t>
            </a:r>
            <a:endParaRPr sz="4500" dirty="0"/>
          </a:p>
        </p:txBody>
      </p:sp>
      <p:sp>
        <p:nvSpPr>
          <p:cNvPr id="88" name="Google Shape;88;p17"/>
          <p:cNvSpPr txBox="1">
            <a:spLocks noGrp="1"/>
          </p:cNvSpPr>
          <p:nvPr>
            <p:ph type="body" idx="1"/>
          </p:nvPr>
        </p:nvSpPr>
        <p:spPr>
          <a:xfrm>
            <a:off x="311700" y="2461925"/>
            <a:ext cx="3351600" cy="986100"/>
          </a:xfrm>
          <a:prstGeom prst="rect">
            <a:avLst/>
          </a:prstGeom>
        </p:spPr>
        <p:txBody>
          <a:bodyPr spcFirstLastPara="1" wrap="square" lIns="91425" tIns="91425" rIns="91425" bIns="91425" anchor="ctr" anchorCtr="0">
            <a:noAutofit/>
          </a:bodyPr>
          <a:lstStyle/>
          <a:p>
            <a:pPr marL="0" lvl="0" indent="0" algn="r" rtl="0">
              <a:spcBef>
                <a:spcPts val="0"/>
              </a:spcBef>
              <a:spcAft>
                <a:spcPts val="1200"/>
              </a:spcAft>
              <a:buNone/>
            </a:pPr>
            <a:r>
              <a:rPr lang="en" dirty="0"/>
              <a:t>misunderstanding, ignorance &amp; blindness (vs. 18)</a:t>
            </a:r>
            <a:endParaRPr dirty="0"/>
          </a:p>
        </p:txBody>
      </p:sp>
      <p:sp>
        <p:nvSpPr>
          <p:cNvPr id="89" name="Google Shape;89;p17"/>
          <p:cNvSpPr txBox="1">
            <a:spLocks noGrp="1"/>
          </p:cNvSpPr>
          <p:nvPr>
            <p:ph type="body" idx="1"/>
          </p:nvPr>
        </p:nvSpPr>
        <p:spPr>
          <a:xfrm>
            <a:off x="4712525" y="2461925"/>
            <a:ext cx="3829500" cy="986100"/>
          </a:xfrm>
          <a:prstGeom prst="rect">
            <a:avLst/>
          </a:prstGeom>
        </p:spPr>
        <p:txBody>
          <a:bodyPr spcFirstLastPara="1" wrap="square" lIns="91425" tIns="91425" rIns="91425" bIns="91425" anchor="ctr" anchorCtr="0">
            <a:normAutofit/>
          </a:bodyPr>
          <a:lstStyle/>
          <a:p>
            <a:pPr marL="0" lvl="0" indent="0" algn="l" rtl="0">
              <a:spcBef>
                <a:spcPts val="0"/>
              </a:spcBef>
              <a:spcAft>
                <a:spcPts val="1200"/>
              </a:spcAft>
              <a:buNone/>
            </a:pPr>
            <a:r>
              <a:rPr lang="en" dirty="0"/>
              <a:t>given a purpose of truth (vv. 20, 21)</a:t>
            </a:r>
            <a:endParaRPr dirty="0"/>
          </a:p>
        </p:txBody>
      </p:sp>
      <p:sp>
        <p:nvSpPr>
          <p:cNvPr id="90" name="Google Shape;90;p17"/>
          <p:cNvSpPr txBox="1">
            <a:spLocks noGrp="1"/>
          </p:cNvSpPr>
          <p:nvPr>
            <p:ph type="body" idx="1"/>
          </p:nvPr>
        </p:nvSpPr>
        <p:spPr>
          <a:xfrm>
            <a:off x="311700" y="3698625"/>
            <a:ext cx="3351600" cy="986100"/>
          </a:xfrm>
          <a:prstGeom prst="rect">
            <a:avLst/>
          </a:prstGeom>
        </p:spPr>
        <p:txBody>
          <a:bodyPr spcFirstLastPara="1" wrap="square" lIns="91425" tIns="91425" rIns="91425" bIns="91425" anchor="ctr" anchorCtr="0">
            <a:normAutofit/>
          </a:bodyPr>
          <a:lstStyle/>
          <a:p>
            <a:pPr marL="0" lvl="0" indent="0" algn="r" rtl="0">
              <a:spcBef>
                <a:spcPts val="0"/>
              </a:spcBef>
              <a:spcAft>
                <a:spcPts val="1200"/>
              </a:spcAft>
              <a:buNone/>
            </a:pPr>
            <a:r>
              <a:rPr lang="en" dirty="0"/>
              <a:t>corruption (vs. 22)</a:t>
            </a:r>
            <a:endParaRPr dirty="0"/>
          </a:p>
        </p:txBody>
      </p:sp>
      <p:sp>
        <p:nvSpPr>
          <p:cNvPr id="91" name="Google Shape;91;p17"/>
          <p:cNvSpPr txBox="1">
            <a:spLocks noGrp="1"/>
          </p:cNvSpPr>
          <p:nvPr>
            <p:ph type="body" idx="1"/>
          </p:nvPr>
        </p:nvSpPr>
        <p:spPr>
          <a:xfrm>
            <a:off x="4712525" y="3698625"/>
            <a:ext cx="3829500" cy="986100"/>
          </a:xfrm>
          <a:prstGeom prst="rect">
            <a:avLst/>
          </a:prstGeom>
        </p:spPr>
        <p:txBody>
          <a:bodyPr spcFirstLastPara="1" wrap="square" lIns="91425" tIns="91425" rIns="91425" bIns="91425" anchor="ctr" anchorCtr="0">
            <a:normAutofit/>
          </a:bodyPr>
          <a:lstStyle/>
          <a:p>
            <a:pPr marL="0" lvl="0" indent="0" algn="l" rtl="0">
              <a:spcBef>
                <a:spcPts val="0"/>
              </a:spcBef>
              <a:spcAft>
                <a:spcPts val="1200"/>
              </a:spcAft>
              <a:buNone/>
            </a:pPr>
            <a:r>
              <a:rPr lang="en" dirty="0"/>
              <a:t>given a purpose of renewal (vs. 23)</a:t>
            </a:r>
            <a:endParaRPr dirty="0"/>
          </a:p>
        </p:txBody>
      </p:sp>
      <p:cxnSp>
        <p:nvCxnSpPr>
          <p:cNvPr id="92" name="Google Shape;92;p17"/>
          <p:cNvCxnSpPr>
            <a:stCxn id="86" idx="3"/>
            <a:endCxn id="87" idx="1"/>
          </p:cNvCxnSpPr>
          <p:nvPr/>
        </p:nvCxnSpPr>
        <p:spPr>
          <a:xfrm>
            <a:off x="3747600" y="1718275"/>
            <a:ext cx="964800" cy="0"/>
          </a:xfrm>
          <a:prstGeom prst="straightConnector1">
            <a:avLst/>
          </a:prstGeom>
          <a:noFill/>
          <a:ln w="28575" cap="flat" cmpd="sng">
            <a:solidFill>
              <a:schemeClr val="dk2"/>
            </a:solidFill>
            <a:prstDash val="solid"/>
            <a:round/>
            <a:headEnd type="none" w="med" len="med"/>
            <a:tailEnd type="triangle" w="med" len="med"/>
          </a:ln>
        </p:spPr>
      </p:cxnSp>
      <p:cxnSp>
        <p:nvCxnSpPr>
          <p:cNvPr id="93" name="Google Shape;93;p17"/>
          <p:cNvCxnSpPr>
            <a:endCxn id="89" idx="1"/>
          </p:cNvCxnSpPr>
          <p:nvPr/>
        </p:nvCxnSpPr>
        <p:spPr>
          <a:xfrm>
            <a:off x="3663425" y="2942075"/>
            <a:ext cx="1049100" cy="12900"/>
          </a:xfrm>
          <a:prstGeom prst="straightConnector1">
            <a:avLst/>
          </a:prstGeom>
          <a:noFill/>
          <a:ln w="28575" cap="flat" cmpd="sng">
            <a:solidFill>
              <a:schemeClr val="dk2"/>
            </a:solidFill>
            <a:prstDash val="solid"/>
            <a:round/>
            <a:headEnd type="none" w="med" len="med"/>
            <a:tailEnd type="triangle" w="med" len="med"/>
          </a:ln>
        </p:spPr>
      </p:cxnSp>
      <p:cxnSp>
        <p:nvCxnSpPr>
          <p:cNvPr id="94" name="Google Shape;94;p17"/>
          <p:cNvCxnSpPr>
            <a:endCxn id="91" idx="1"/>
          </p:cNvCxnSpPr>
          <p:nvPr/>
        </p:nvCxnSpPr>
        <p:spPr>
          <a:xfrm rot="10800000" flipH="1">
            <a:off x="3682025" y="4191675"/>
            <a:ext cx="1030500" cy="6000"/>
          </a:xfrm>
          <a:prstGeom prst="straightConnector1">
            <a:avLst/>
          </a:prstGeom>
          <a:noFill/>
          <a:ln w="28575" cap="flat" cmpd="sng">
            <a:solidFill>
              <a:schemeClr val="dk2"/>
            </a:solidFill>
            <a:prstDash val="solid"/>
            <a:round/>
            <a:headEnd type="none" w="med" len="med"/>
            <a:tailEnd type="triangle" w="med" len="me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6"/>
                                        </p:tgtEl>
                                        <p:attrNameLst>
                                          <p:attrName>style.visibility</p:attrName>
                                        </p:attrNameLst>
                                      </p:cBhvr>
                                      <p:to>
                                        <p:strVal val="visible"/>
                                      </p:to>
                                    </p:set>
                                    <p:animEffect transition="in" filter="fade">
                                      <p:cBhvr>
                                        <p:cTn id="7" dur="500"/>
                                        <p:tgtEl>
                                          <p:spTgt spid="8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2"/>
                                        </p:tgtEl>
                                        <p:attrNameLst>
                                          <p:attrName>style.visibility</p:attrName>
                                        </p:attrNameLst>
                                      </p:cBhvr>
                                      <p:to>
                                        <p:strVal val="visible"/>
                                      </p:to>
                                    </p:set>
                                    <p:animEffect transition="in" filter="fade">
                                      <p:cBhvr>
                                        <p:cTn id="12" dur="500"/>
                                        <p:tgtEl>
                                          <p:spTgt spid="9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7">
                                            <p:txEl>
                                              <p:pRg st="0" end="0"/>
                                            </p:txEl>
                                          </p:spTgt>
                                        </p:tgtEl>
                                        <p:attrNameLst>
                                          <p:attrName>style.visibility</p:attrName>
                                        </p:attrNameLst>
                                      </p:cBhvr>
                                      <p:to>
                                        <p:strVal val="visible"/>
                                      </p:to>
                                    </p:set>
                                    <p:animEffect transition="in" filter="fade">
                                      <p:cBhvr>
                                        <p:cTn id="17" dur="1000"/>
                                        <p:tgtEl>
                                          <p:spTgt spid="8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8"/>
                                        </p:tgtEl>
                                        <p:attrNameLst>
                                          <p:attrName>style.visibility</p:attrName>
                                        </p:attrNameLst>
                                      </p:cBhvr>
                                      <p:to>
                                        <p:strVal val="visible"/>
                                      </p:to>
                                    </p:set>
                                    <p:animEffect transition="in" filter="fade">
                                      <p:cBhvr>
                                        <p:cTn id="22" dur="500"/>
                                        <p:tgtEl>
                                          <p:spTgt spid="8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3"/>
                                        </p:tgtEl>
                                        <p:attrNameLst>
                                          <p:attrName>style.visibility</p:attrName>
                                        </p:attrNameLst>
                                      </p:cBhvr>
                                      <p:to>
                                        <p:strVal val="visible"/>
                                      </p:to>
                                    </p:set>
                                    <p:animEffect transition="in" filter="fade">
                                      <p:cBhvr>
                                        <p:cTn id="27" dur="500"/>
                                        <p:tgtEl>
                                          <p:spTgt spid="9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89"/>
                                        </p:tgtEl>
                                        <p:attrNameLst>
                                          <p:attrName>style.visibility</p:attrName>
                                        </p:attrNameLst>
                                      </p:cBhvr>
                                      <p:to>
                                        <p:strVal val="visible"/>
                                      </p:to>
                                    </p:set>
                                    <p:animEffect transition="in" filter="fade">
                                      <p:cBhvr>
                                        <p:cTn id="32" dur="500"/>
                                        <p:tgtEl>
                                          <p:spTgt spid="8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90"/>
                                        </p:tgtEl>
                                        <p:attrNameLst>
                                          <p:attrName>style.visibility</p:attrName>
                                        </p:attrNameLst>
                                      </p:cBhvr>
                                      <p:to>
                                        <p:strVal val="visible"/>
                                      </p:to>
                                    </p:set>
                                    <p:animEffect transition="in" filter="fade">
                                      <p:cBhvr>
                                        <p:cTn id="37" dur="500"/>
                                        <p:tgtEl>
                                          <p:spTgt spid="90"/>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94"/>
                                        </p:tgtEl>
                                        <p:attrNameLst>
                                          <p:attrName>style.visibility</p:attrName>
                                        </p:attrNameLst>
                                      </p:cBhvr>
                                      <p:to>
                                        <p:strVal val="visible"/>
                                      </p:to>
                                    </p:set>
                                    <p:animEffect transition="in" filter="fade">
                                      <p:cBhvr>
                                        <p:cTn id="42" dur="500"/>
                                        <p:tgtEl>
                                          <p:spTgt spid="94"/>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91"/>
                                        </p:tgtEl>
                                        <p:attrNameLst>
                                          <p:attrName>style.visibility</p:attrName>
                                        </p:attrNameLst>
                                      </p:cBhvr>
                                      <p:to>
                                        <p:strVal val="visible"/>
                                      </p:to>
                                    </p:set>
                                    <p:animEffect transition="in" filter="fade">
                                      <p:cBhvr>
                                        <p:cTn id="47" dur="500"/>
                                        <p:tgtEl>
                                          <p:spTgt spid="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8"/>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latin typeface="Roboto Light"/>
                <a:ea typeface="Roboto Light"/>
                <a:cs typeface="Roboto Light"/>
                <a:sym typeface="Roboto Light"/>
              </a:rPr>
              <a:t>Matt 13:22</a:t>
            </a:r>
            <a:endParaRPr>
              <a:latin typeface="Roboto Light"/>
              <a:ea typeface="Roboto Light"/>
              <a:cs typeface="Roboto Light"/>
              <a:sym typeface="Roboto Light"/>
            </a:endParaRPr>
          </a:p>
        </p:txBody>
      </p:sp>
      <p:sp>
        <p:nvSpPr>
          <p:cNvPr id="100" name="Google Shape;100;p18"/>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sz="2000"/>
              <a:t>Now he who received seed among the thorns is he who hears the word, and the cares of this world and the deceitfulness of riches choke the word, and he becomes unfruitful.</a:t>
            </a:r>
            <a:endParaRPr sz="20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9"/>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latin typeface="Roboto Light"/>
                <a:ea typeface="Roboto Light"/>
                <a:cs typeface="Roboto Light"/>
                <a:sym typeface="Roboto Light"/>
              </a:rPr>
              <a:t>Phil. 2:3-4</a:t>
            </a:r>
            <a:endParaRPr>
              <a:latin typeface="Roboto Light"/>
              <a:ea typeface="Roboto Light"/>
              <a:cs typeface="Roboto Light"/>
              <a:sym typeface="Roboto Light"/>
            </a:endParaRPr>
          </a:p>
        </p:txBody>
      </p:sp>
      <p:sp>
        <p:nvSpPr>
          <p:cNvPr id="106" name="Google Shape;106;p19"/>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sz="2000"/>
              <a:t>Let nothing be done through selfish ambition or conceit, but in lowliness of mind let each esteem others better than himself. Let each of you look out not only for his own interests, but also for the interests of others.</a:t>
            </a:r>
            <a:endParaRPr sz="20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20"/>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latin typeface="Roboto Light"/>
                <a:ea typeface="Roboto Light"/>
                <a:cs typeface="Roboto Light"/>
                <a:sym typeface="Roboto Light"/>
              </a:rPr>
              <a:t>1 Tim. 4:7b-11</a:t>
            </a:r>
            <a:endParaRPr>
              <a:latin typeface="Roboto Light"/>
              <a:ea typeface="Roboto Light"/>
              <a:cs typeface="Roboto Light"/>
              <a:sym typeface="Roboto Light"/>
            </a:endParaRPr>
          </a:p>
        </p:txBody>
      </p:sp>
      <p:sp>
        <p:nvSpPr>
          <p:cNvPr id="112" name="Google Shape;112;p20"/>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sz="2000"/>
              <a:t>exercise yourself toward godliness. For bodily exercise profits a little, but godliness is profitable for all things, having promise of the life that now is and of that which is to come. This is a faithful saying and worthy of all acceptance. For to this end we both labor and suffer reproach, because we trust in the living God, who is the Savior of all men, especially of those who believe. These things command and teach.</a:t>
            </a:r>
            <a:endParaRPr sz="20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21"/>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latin typeface="Roboto Light"/>
                <a:ea typeface="Roboto Light"/>
                <a:cs typeface="Roboto Light"/>
                <a:sym typeface="Roboto Light"/>
              </a:rPr>
              <a:t>Col. 3:1-3</a:t>
            </a:r>
            <a:endParaRPr>
              <a:latin typeface="Roboto Light"/>
              <a:ea typeface="Roboto Light"/>
              <a:cs typeface="Roboto Light"/>
              <a:sym typeface="Roboto Light"/>
            </a:endParaRPr>
          </a:p>
        </p:txBody>
      </p:sp>
      <p:sp>
        <p:nvSpPr>
          <p:cNvPr id="118" name="Google Shape;118;p21"/>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sz="2000"/>
              <a:t>If then you were raised with Christ, seek those things which are above, where Christ is, sitting at the right hand of God. Set your mind on things above, not on things on the earth. For you died, and your life is hidden with Christ in God. When Christ who is our life appears, then you also will appear with Him in glory.</a:t>
            </a:r>
            <a:endParaRPr sz="2000"/>
          </a:p>
        </p:txBody>
      </p:sp>
    </p:spTree>
  </p:cSld>
  <p:clrMapOvr>
    <a:masterClrMapping/>
  </p:clrMapOvr>
</p:sld>
</file>

<file path=ppt/theme/theme1.xml><?xml version="1.0" encoding="utf-8"?>
<a:theme xmlns:a="http://schemas.openxmlformats.org/drawingml/2006/main" name="Luxe">
  <a:themeElements>
    <a:clrScheme name="Luxe">
      <a:dk1>
        <a:srgbClr val="000000"/>
      </a:dk1>
      <a:lt1>
        <a:srgbClr val="FFFFFF"/>
      </a:lt1>
      <a:dk2>
        <a:srgbClr val="B7B7B7"/>
      </a:dk2>
      <a:lt2>
        <a:srgbClr val="CCA677"/>
      </a:lt2>
      <a:accent1>
        <a:srgbClr val="5D4037"/>
      </a:accent1>
      <a:accent2>
        <a:srgbClr val="455A64"/>
      </a:accent2>
      <a:accent3>
        <a:srgbClr val="57BB8A"/>
      </a:accent3>
      <a:accent4>
        <a:srgbClr val="78909C"/>
      </a:accent4>
      <a:accent5>
        <a:srgbClr val="607D8B"/>
      </a:accent5>
      <a:accent6>
        <a:srgbClr val="DCE755"/>
      </a:accent6>
      <a:hlink>
        <a:srgbClr val="607D8B"/>
      </a:hlink>
      <a:folHlink>
        <a:srgbClr val="607D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594</Words>
  <Application>Microsoft Macintosh PowerPoint</Application>
  <PresentationFormat>On-screen Show (16:9)</PresentationFormat>
  <Paragraphs>25</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Open Sans</vt:lpstr>
      <vt:lpstr>Economica</vt:lpstr>
      <vt:lpstr>Roboto Light</vt:lpstr>
      <vt:lpstr>Arial</vt:lpstr>
      <vt:lpstr>Luxe</vt:lpstr>
      <vt:lpstr>Identity  in Christ</vt:lpstr>
      <vt:lpstr>Eph. 2:1-3</vt:lpstr>
      <vt:lpstr>Eph 4:17-19</vt:lpstr>
      <vt:lpstr>Eph. 4:20-24</vt:lpstr>
      <vt:lpstr>In Christ we have been taken from:</vt:lpstr>
      <vt:lpstr>Matt 13:22</vt:lpstr>
      <vt:lpstr>Phil. 2:3-4</vt:lpstr>
      <vt:lpstr>1 Tim. 4:7b-11</vt:lpstr>
      <vt:lpstr>Col. 3:1-3</vt:lpstr>
      <vt:lpstr>Is your identity and purpose Christ?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Identity  in Christ</dc:title>
  <cp:lastModifiedBy>David Watson</cp:lastModifiedBy>
  <cp:revision>1</cp:revision>
  <dcterms:modified xsi:type="dcterms:W3CDTF">2022-05-15T03:06:03Z</dcterms:modified>
</cp:coreProperties>
</file>