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6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5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0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1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1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6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E71C-BF28-4E75-998D-16F7C96D467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5903-F07E-462A-9560-2C59B44A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2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37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CFD7-72EF-DC94-75FF-5B504BFCA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A66F3-0A19-6528-C6BA-C52EBADC2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is Optical Illusion Can Reveal What Kind Of Thought Process You Have">
            <a:extLst>
              <a:ext uri="{FF2B5EF4-FFF2-40B4-BE49-F238E27FC236}">
                <a16:creationId xmlns:a16="http://schemas.microsoft.com/office/drawing/2014/main" id="{4EBA551E-A300-B367-664C-0B9D7B068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5"/>
            <a:ext cx="12192000" cy="685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FBBE67-F5AC-0E9F-B9B5-90C506C41706}"/>
              </a:ext>
            </a:extLst>
          </p:cNvPr>
          <p:cNvSpPr/>
          <p:nvPr/>
        </p:nvSpPr>
        <p:spPr>
          <a:xfrm>
            <a:off x="4165600" y="6543041"/>
            <a:ext cx="3799840" cy="3122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062E9E-7189-310A-9CE6-AD50F2640C65}"/>
              </a:ext>
            </a:extLst>
          </p:cNvPr>
          <p:cNvSpPr txBox="1"/>
          <p:nvPr/>
        </p:nvSpPr>
        <p:spPr>
          <a:xfrm>
            <a:off x="1950720" y="3677920"/>
            <a:ext cx="832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ahnschrift Light" panose="020B0502040204020203" pitchFamily="34" charset="0"/>
              </a:rPr>
              <a:t>What Made Them Run</a:t>
            </a:r>
          </a:p>
        </p:txBody>
      </p:sp>
    </p:spTree>
    <p:extLst>
      <p:ext uri="{BB962C8B-B14F-4D97-AF65-F5344CB8AC3E}">
        <p14:creationId xmlns:p14="http://schemas.microsoft.com/office/powerpoint/2010/main" val="348578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5984-5548-6C47-DAE2-5BABAFDDC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Righteous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5302-40CA-DE9C-76EC-269654C00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David – 1 Samuel 17: 41-51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“So it was, when the Philistine arose and came and drew near to meet David, that David hurried and </a:t>
            </a:r>
            <a:r>
              <a:rPr lang="en-US" sz="3200" i="1" u="sng" dirty="0">
                <a:latin typeface="Bahnschrift Light" panose="020B0502040204020203" pitchFamily="34" charset="0"/>
              </a:rPr>
              <a:t>ran</a:t>
            </a:r>
            <a:r>
              <a:rPr lang="en-US" sz="3200" i="1" dirty="0">
                <a:latin typeface="Bahnschrift Light" panose="020B0502040204020203" pitchFamily="34" charset="0"/>
              </a:rPr>
              <a:t> toward the army to meet the Philistine” (1 Sam. 17: 48).</a:t>
            </a:r>
          </a:p>
        </p:txBody>
      </p:sp>
    </p:spTree>
    <p:extLst>
      <p:ext uri="{BB962C8B-B14F-4D97-AF65-F5344CB8AC3E}">
        <p14:creationId xmlns:p14="http://schemas.microsoft.com/office/powerpoint/2010/main" val="403795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61B1-DE75-A3B7-6527-5CFF3D59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Fervent Pleading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537CB-D801-45EE-8E90-0410AB91E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The Messengers – 2 Chronicles 30: 6-11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“Then the </a:t>
            </a:r>
            <a:r>
              <a:rPr lang="en-US" sz="3200" i="1" u="sng" dirty="0">
                <a:latin typeface="Bahnschrift Light" panose="020B0502040204020203" pitchFamily="34" charset="0"/>
              </a:rPr>
              <a:t>runners</a:t>
            </a:r>
            <a:r>
              <a:rPr lang="en-US" sz="3200" i="1" dirty="0">
                <a:latin typeface="Bahnschrift Light" panose="020B0502040204020203" pitchFamily="34" charset="0"/>
              </a:rPr>
              <a:t> went throughout all Israel and Judah with the letters from the king and his leaders, and spoke according to the command of the king: “Children of Israel, return to the Lord God …”” (2 Chron. 30: 6).</a:t>
            </a:r>
          </a:p>
        </p:txBody>
      </p:sp>
    </p:spTree>
    <p:extLst>
      <p:ext uri="{BB962C8B-B14F-4D97-AF65-F5344CB8AC3E}">
        <p14:creationId xmlns:p14="http://schemas.microsoft.com/office/powerpoint/2010/main" val="2865616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0F13-AAD8-89D8-6B4C-60D15547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Surprise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702B-9455-0BC2-88A6-F52A7E765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19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Rhoda – Acts 12: 13-17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“When she recognized Peter’s voice, because of her gladness she did not open the gate, but </a:t>
            </a:r>
            <a:r>
              <a:rPr lang="en-US" sz="3200" i="1" u="sng" dirty="0">
                <a:latin typeface="Bahnschrift Light" panose="020B0502040204020203" pitchFamily="34" charset="0"/>
              </a:rPr>
              <a:t>ran</a:t>
            </a:r>
            <a:r>
              <a:rPr lang="en-US" sz="3200" i="1" dirty="0">
                <a:latin typeface="Bahnschrift Light" panose="020B0502040204020203" pitchFamily="34" charset="0"/>
              </a:rPr>
              <a:t> in and announced that Peter stood before the gate” (Acts 12: 14).</a:t>
            </a:r>
          </a:p>
        </p:txBody>
      </p:sp>
    </p:spTree>
    <p:extLst>
      <p:ext uri="{BB962C8B-B14F-4D97-AF65-F5344CB8AC3E}">
        <p14:creationId xmlns:p14="http://schemas.microsoft.com/office/powerpoint/2010/main" val="205296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4FD7-7403-75B1-59E8-95EE5681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Desperation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C017F-E532-138D-182B-9D63204F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A Demon-Possessed Man – Mark 5: 1-7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“When he saw Jesus from afar, he </a:t>
            </a:r>
            <a:r>
              <a:rPr lang="en-US" sz="3200" i="1" u="sng" dirty="0">
                <a:latin typeface="Bahnschrift Light" panose="020B0502040204020203" pitchFamily="34" charset="0"/>
              </a:rPr>
              <a:t>ran</a:t>
            </a:r>
            <a:r>
              <a:rPr lang="en-US" sz="3200" i="1" dirty="0">
                <a:latin typeface="Bahnschrift Light" panose="020B0502040204020203" pitchFamily="34" charset="0"/>
              </a:rPr>
              <a:t> and worshiped Him” (Mark 5: 6).</a:t>
            </a:r>
          </a:p>
        </p:txBody>
      </p:sp>
    </p:spTree>
    <p:extLst>
      <p:ext uri="{BB962C8B-B14F-4D97-AF65-F5344CB8AC3E}">
        <p14:creationId xmlns:p14="http://schemas.microsoft.com/office/powerpoint/2010/main" val="235502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AEAD-C57F-0D55-9759-E1502883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Fear and Great 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BEA6-A665-585D-AAFB-FB8D8FB06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825625"/>
            <a:ext cx="1092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The Two Mary’s – Matthew 28: 6-8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“So they went out quickly from the tomb with fear and great joy, and </a:t>
            </a:r>
            <a:r>
              <a:rPr lang="en-US" sz="3200" i="1" u="sng" dirty="0">
                <a:latin typeface="Bahnschrift Light" panose="020B0502040204020203" pitchFamily="34" charset="0"/>
              </a:rPr>
              <a:t>ran</a:t>
            </a:r>
            <a:r>
              <a:rPr lang="en-US" sz="3200" i="1" dirty="0">
                <a:latin typeface="Bahnschrift Light" panose="020B0502040204020203" pitchFamily="34" charset="0"/>
              </a:rPr>
              <a:t> to bring His disciples word” (Matt. 28: 8).</a:t>
            </a:r>
          </a:p>
        </p:txBody>
      </p:sp>
    </p:spTree>
    <p:extLst>
      <p:ext uri="{BB962C8B-B14F-4D97-AF65-F5344CB8AC3E}">
        <p14:creationId xmlns:p14="http://schemas.microsoft.com/office/powerpoint/2010/main" val="193903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DA44-6790-7B57-D78F-EC3520EA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A Run of Wonder and Astonishment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EA4C4-1B31-21FD-9675-558BCDB32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Bahnschrift Light" panose="020B0502040204020203" pitchFamily="34" charset="0"/>
              </a:rPr>
              <a:t>Peter and John – John 20: 1-10; Luke 24: 12</a:t>
            </a:r>
          </a:p>
          <a:p>
            <a:pPr marL="0" indent="0" algn="ctr">
              <a:buNone/>
            </a:pPr>
            <a:endParaRPr lang="en-US" sz="3200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Bahnschrift Light" panose="020B0502040204020203" pitchFamily="34" charset="0"/>
              </a:rPr>
              <a:t>“But Peter arose and </a:t>
            </a:r>
            <a:r>
              <a:rPr lang="en-US" sz="3200" i="1" u="sng" dirty="0">
                <a:latin typeface="Bahnschrift Light" panose="020B0502040204020203" pitchFamily="34" charset="0"/>
              </a:rPr>
              <a:t>ran</a:t>
            </a:r>
            <a:r>
              <a:rPr lang="en-US" sz="3200" i="1" dirty="0">
                <a:latin typeface="Bahnschrift Light" panose="020B0502040204020203" pitchFamily="34" charset="0"/>
              </a:rPr>
              <a:t> to the tomb; and stooping down, he saw the linen cloths lying by themselves; and he departed, marveling to himself at what had happened” (Luke 24: 12).</a:t>
            </a:r>
          </a:p>
        </p:txBody>
      </p:sp>
    </p:spTree>
    <p:extLst>
      <p:ext uri="{BB962C8B-B14F-4D97-AF65-F5344CB8AC3E}">
        <p14:creationId xmlns:p14="http://schemas.microsoft.com/office/powerpoint/2010/main" val="91815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0CEF-B846-D38C-2277-ECA17B974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hnschrift Light" panose="020B0502040204020203" pitchFamily="34" charset="0"/>
              </a:rPr>
              <a:t>How Do We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F219B-9CDF-DFF2-8848-3389E5FBC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DISCIPLINED 1 Corinthians 9: 24-27 </a:t>
            </a:r>
            <a:r>
              <a:rPr lang="en-US" i="1" dirty="0">
                <a:latin typeface="Bahnschrift Light" panose="020B0502040204020203" pitchFamily="34" charset="0"/>
              </a:rPr>
              <a:t>“to obtain the prize.”</a:t>
            </a:r>
          </a:p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UNHINDERED Galatians 5: 7 </a:t>
            </a:r>
            <a:r>
              <a:rPr lang="en-US" i="1" dirty="0">
                <a:latin typeface="Bahnschrift Light" panose="020B0502040204020203" pitchFamily="34" charset="0"/>
              </a:rPr>
              <a:t>“Who hindered you…?”</a:t>
            </a:r>
          </a:p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PURPOSEFUL Philippians 2: 14-16 </a:t>
            </a:r>
            <a:r>
              <a:rPr lang="en-US" i="1" dirty="0">
                <a:latin typeface="Bahnschrift Light" panose="020B0502040204020203" pitchFamily="34" charset="0"/>
              </a:rPr>
              <a:t>“I have not run in vain.”</a:t>
            </a:r>
          </a:p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ENDURING Hebrews 12: 1-2 </a:t>
            </a:r>
            <a:r>
              <a:rPr lang="en-US" i="1" dirty="0">
                <a:latin typeface="Bahnschrift Light" panose="020B0502040204020203" pitchFamily="34" charset="0"/>
              </a:rPr>
              <a:t>“Let us run with endurance.”</a:t>
            </a:r>
          </a:p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SWIFTLY (carrying the gospel) 2 Thess. 3:1; Ephesians 6: 15</a:t>
            </a:r>
          </a:p>
          <a:p>
            <a:pPr>
              <a:buFontTx/>
              <a:buChar char="-"/>
            </a:pPr>
            <a:r>
              <a:rPr lang="en-US" dirty="0">
                <a:latin typeface="Bahnschrift Light" panose="020B0502040204020203" pitchFamily="34" charset="0"/>
              </a:rPr>
              <a:t>WITH THE LORD Isaiah 40: 28-31 </a:t>
            </a:r>
          </a:p>
          <a:p>
            <a:pPr marL="0" indent="0" algn="ctr">
              <a:buNone/>
            </a:pPr>
            <a:r>
              <a:rPr lang="en-US" i="1" dirty="0">
                <a:latin typeface="Bahnschrift Light" panose="020B0502040204020203" pitchFamily="34" charset="0"/>
              </a:rPr>
              <a:t>“They shall run and not be weary.”</a:t>
            </a: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1233</TotalTime>
  <Words>383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Bahnschrift Light</vt:lpstr>
      <vt:lpstr>Calibri</vt:lpstr>
      <vt:lpstr>Calibri Light</vt:lpstr>
      <vt:lpstr>Office Theme</vt:lpstr>
      <vt:lpstr>PowerPoint Presentation</vt:lpstr>
      <vt:lpstr>PowerPoint Presentation</vt:lpstr>
      <vt:lpstr>A Run of Righteous Anger</vt:lpstr>
      <vt:lpstr>A Run of Fervent Pleading</vt:lpstr>
      <vt:lpstr>A Run of Surprise</vt:lpstr>
      <vt:lpstr>A Run of Desperation</vt:lpstr>
      <vt:lpstr>A Run of Fear and Great Joy</vt:lpstr>
      <vt:lpstr>A Run of Wonder and Astonishment</vt:lpstr>
      <vt:lpstr>How Do We Run?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</dc:creator>
  <cp:lastModifiedBy>Caleb</cp:lastModifiedBy>
  <cp:revision>12</cp:revision>
  <dcterms:created xsi:type="dcterms:W3CDTF">2023-02-22T03:30:31Z</dcterms:created>
  <dcterms:modified xsi:type="dcterms:W3CDTF">2023-02-23T00:03:50Z</dcterms:modified>
</cp:coreProperties>
</file>