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PROCLAIM HIS EXCELLENCIES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Peter 2:9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56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 Exiles (1 Peter 1:1; 2:11) Leaving Egypt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439917"/>
            <a:ext cx="3622402" cy="4471305"/>
          </a:xfrm>
        </p:spPr>
        <p:txBody>
          <a:bodyPr>
            <a:noAutofit/>
          </a:bodyPr>
          <a:lstStyle/>
          <a:p>
            <a:r>
              <a:rPr lang="en-US" sz="2200" dirty="0" smtClean="0"/>
              <a:t>Redeemed by a spotless Lamb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Ate the Passover with loins girded</a:t>
            </a:r>
          </a:p>
          <a:p>
            <a:r>
              <a:rPr lang="en-US" sz="2200" dirty="0" smtClean="0"/>
              <a:t>Given a law based on God’s holiness</a:t>
            </a:r>
          </a:p>
          <a:p>
            <a:r>
              <a:rPr lang="en-US" sz="2200" dirty="0" smtClean="0"/>
              <a:t>“You </a:t>
            </a:r>
            <a:r>
              <a:rPr lang="en-US" sz="2200" dirty="0"/>
              <a:t>shall be my treasured possession among all </a:t>
            </a:r>
            <a:r>
              <a:rPr lang="en-US" sz="2200" dirty="0" smtClean="0"/>
              <a:t>peoples … </a:t>
            </a:r>
            <a:r>
              <a:rPr lang="en-US" sz="2200" dirty="0"/>
              <a:t>and you shall be to me a kingdom of priests and a holy nation</a:t>
            </a:r>
            <a:r>
              <a:rPr lang="en-US" sz="2200" dirty="0" smtClean="0"/>
              <a:t>.” (Exo. 19:6)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1614" y="1439917"/>
            <a:ext cx="5864772" cy="4471305"/>
          </a:xfrm>
        </p:spPr>
        <p:txBody>
          <a:bodyPr>
            <a:noAutofit/>
          </a:bodyPr>
          <a:lstStyle/>
          <a:p>
            <a:r>
              <a:rPr lang="en-US" sz="2200" dirty="0" smtClean="0"/>
              <a:t>“You </a:t>
            </a:r>
            <a:r>
              <a:rPr lang="en-US" sz="2200" dirty="0"/>
              <a:t>were ransomed </a:t>
            </a:r>
            <a:r>
              <a:rPr lang="en-US" sz="2200" dirty="0" smtClean="0"/>
              <a:t>… with </a:t>
            </a:r>
            <a:r>
              <a:rPr lang="en-US" sz="2200" dirty="0"/>
              <a:t>the precious blood of Christ, like that of a lamb without blemish or </a:t>
            </a:r>
            <a:r>
              <a:rPr lang="en-US" sz="2200" dirty="0" smtClean="0"/>
              <a:t>spot” (1:18-19)</a:t>
            </a:r>
          </a:p>
          <a:p>
            <a:r>
              <a:rPr lang="en-US" sz="2200" dirty="0" smtClean="0"/>
              <a:t>“…girding up the loins of your mind” (1:13)</a:t>
            </a:r>
          </a:p>
          <a:p>
            <a:r>
              <a:rPr lang="en-US" sz="2200" dirty="0" smtClean="0"/>
              <a:t>“You shall be holy, for I am holy” (1:15-16)</a:t>
            </a:r>
          </a:p>
          <a:p>
            <a:r>
              <a:rPr lang="en-US" sz="2200" dirty="0"/>
              <a:t>“But you are a chosen race, a royal priesthood, a holy nation, a people for his own </a:t>
            </a:r>
            <a:r>
              <a:rPr lang="en-US" sz="2200" dirty="0" smtClean="0"/>
              <a:t>possession” (2:9).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04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823807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1 Peter 2:9 – Our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904999"/>
            <a:ext cx="4501055" cy="4471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But you are a chosen race, a royal priesthood, a holy nation, a people for his own possession,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may proclaim the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excellencies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him who called you out of darkness into his marvelous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2800" dirty="0"/>
              <a:t> </a:t>
            </a:r>
            <a:r>
              <a:rPr lang="en-US" sz="2800" dirty="0" smtClean="0"/>
              <a:t>(Exo. 19:6)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8772" y="1905000"/>
            <a:ext cx="4414344" cy="447130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Silently submit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Boldly </a:t>
            </a:r>
            <a:r>
              <a:rPr lang="en-US" sz="2800" dirty="0"/>
              <a:t>proclaim </a:t>
            </a:r>
            <a:r>
              <a:rPr lang="en-US" sz="2800"/>
              <a:t>(</a:t>
            </a:r>
            <a:r>
              <a:rPr lang="en-US" sz="2800" smtClean="0"/>
              <a:t>3:15)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Serve </a:t>
            </a:r>
            <a:r>
              <a:rPr lang="en-US" sz="2800" dirty="0"/>
              <a:t>as stewards (</a:t>
            </a:r>
            <a:r>
              <a:rPr lang="en-US" sz="2800" dirty="0" smtClean="0"/>
              <a:t>4:10-11</a:t>
            </a:r>
            <a:r>
              <a:rPr lang="en-US" sz="2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Suffer </a:t>
            </a:r>
            <a:r>
              <a:rPr lang="en-US" sz="2800" dirty="0"/>
              <a:t>with joy (4:16)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Persevere </a:t>
            </a:r>
            <a:r>
              <a:rPr lang="en-US" sz="2800" dirty="0"/>
              <a:t>until the end (5:10-11)</a:t>
            </a:r>
          </a:p>
        </p:txBody>
      </p:sp>
    </p:spTree>
    <p:extLst>
      <p:ext uri="{BB962C8B-B14F-4D97-AF65-F5344CB8AC3E}">
        <p14:creationId xmlns:p14="http://schemas.microsoft.com/office/powerpoint/2010/main" val="24609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823807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1 Peter 2:12 – First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904999"/>
            <a:ext cx="4501055" cy="4471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Keep your conduct among the Gentiles honorable, so that when they speak against you as evildoers, they may see your good deeds and glorify God on the day of </a:t>
            </a:r>
            <a:r>
              <a:rPr lang="en-US" sz="2800" dirty="0" smtClean="0"/>
              <a:t>visitation (1 Peter 2:12)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8772" y="1905000"/>
            <a:ext cx="4414344" cy="4471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In the same way, let your light shine before others, so that they may see your good works and give glory to your Father who is in </a:t>
            </a:r>
            <a:r>
              <a:rPr lang="en-US" sz="2800" dirty="0" smtClean="0"/>
              <a:t>heaven</a:t>
            </a:r>
            <a:r>
              <a:rPr lang="en-US" sz="2800" dirty="0"/>
              <a:t> </a:t>
            </a:r>
            <a:r>
              <a:rPr lang="en-US" sz="2800" dirty="0" smtClean="0"/>
              <a:t>(Matthew 5:16)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22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81765"/>
            <a:ext cx="8911687" cy="1280890"/>
          </a:xfrm>
        </p:spPr>
        <p:txBody>
          <a:bodyPr/>
          <a:lstStyle/>
          <a:p>
            <a:r>
              <a:rPr lang="en-US" dirty="0" smtClean="0"/>
              <a:t>Submission – something for all of us to learn (1 Peter 3:8; 5:5)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54014"/>
            <a:ext cx="6544278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 subject to human institutions (2:13-17)</a:t>
            </a:r>
          </a:p>
          <a:p>
            <a:r>
              <a:rPr lang="en-US" sz="2400" dirty="0" smtClean="0"/>
              <a:t>Be subject to your masters (2:18-20)</a:t>
            </a:r>
          </a:p>
          <a:p>
            <a:r>
              <a:rPr lang="en-US" sz="2400" dirty="0" smtClean="0"/>
              <a:t>***Christ’s example (2:21-25)***</a:t>
            </a:r>
          </a:p>
          <a:p>
            <a:r>
              <a:rPr lang="en-US" sz="2400" dirty="0" smtClean="0"/>
              <a:t>Be subject to your own husbands (3:1-6)</a:t>
            </a:r>
          </a:p>
          <a:p>
            <a:r>
              <a:rPr lang="en-US" sz="2400" dirty="0" smtClean="0"/>
              <a:t>Be subject to the elders (5:5)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38593" y="2554014"/>
            <a:ext cx="244995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</a:p>
          <a:p>
            <a:pPr marL="0" indent="0" algn="ctr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Workplace</a:t>
            </a:r>
          </a:p>
          <a:p>
            <a:pPr marL="0" indent="0" algn="ctr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Offenses</a:t>
            </a:r>
          </a:p>
          <a:p>
            <a:pPr marL="0" indent="0" algn="ctr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</a:p>
          <a:p>
            <a:pPr marL="0" indent="0" algn="ctr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2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0" y="3204377"/>
            <a:ext cx="8915399" cy="1468800"/>
          </a:xfrm>
        </p:spPr>
        <p:txBody>
          <a:bodyPr>
            <a:noAutofit/>
          </a:bodyPr>
          <a:lstStyle/>
          <a:p>
            <a:r>
              <a:rPr lang="en-US" dirty="0" smtClean="0"/>
              <a:t>“God opposes the proud but gives grace to the humble. Humble </a:t>
            </a:r>
            <a:r>
              <a:rPr lang="en-US" dirty="0"/>
              <a:t>yourselves, therefore, under the mighty hand of God so that at the proper time he may exalt </a:t>
            </a:r>
            <a:r>
              <a:rPr lang="en-US" dirty="0" smtClean="0"/>
              <a:t>you.”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1" y="4843922"/>
            <a:ext cx="8915399" cy="860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Peter 5:5b-6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98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351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PROCLAIM HIS EXCELLENCIES</vt:lpstr>
      <vt:lpstr>Elect Exiles (1 Peter 1:1; 2:11) Leaving Egypt</vt:lpstr>
      <vt:lpstr>1 Peter 2:9 – Our mission statement</vt:lpstr>
      <vt:lpstr>1 Peter 2:12 – First application</vt:lpstr>
      <vt:lpstr>Submission – something for all of us to learn (1 Peter 3:8; 5:5)</vt:lpstr>
      <vt:lpstr>“God opposes the proud but gives grace to the humble. Humble yourselves, therefore, under the mighty hand of God so that at the proper time he may exalt you.”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PROCLAIM HIS EXCELLENCIES</dc:title>
  <dc:creator>Esther Eubanks</dc:creator>
  <cp:lastModifiedBy>Esther Eubanks</cp:lastModifiedBy>
  <cp:revision>8</cp:revision>
  <dcterms:created xsi:type="dcterms:W3CDTF">2023-04-14T20:44:14Z</dcterms:created>
  <dcterms:modified xsi:type="dcterms:W3CDTF">2023-04-14T21:14:39Z</dcterms:modified>
</cp:coreProperties>
</file>