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640" r:id="rId2"/>
    <p:sldId id="697" r:id="rId3"/>
    <p:sldId id="627" r:id="rId4"/>
    <p:sldId id="677" r:id="rId5"/>
    <p:sldId id="678" r:id="rId6"/>
    <p:sldId id="698" r:id="rId7"/>
    <p:sldId id="679" r:id="rId8"/>
    <p:sldId id="699" r:id="rId9"/>
    <p:sldId id="700" r:id="rId10"/>
    <p:sldId id="681" r:id="rId11"/>
    <p:sldId id="701" r:id="rId12"/>
    <p:sldId id="682" r:id="rId13"/>
    <p:sldId id="585" r:id="rId14"/>
    <p:sldId id="676" r:id="rId15"/>
    <p:sldId id="671" r:id="rId16"/>
    <p:sldId id="684" r:id="rId17"/>
    <p:sldId id="685" r:id="rId18"/>
    <p:sldId id="686" r:id="rId19"/>
    <p:sldId id="702" r:id="rId20"/>
    <p:sldId id="647" r:id="rId21"/>
    <p:sldId id="688" r:id="rId22"/>
    <p:sldId id="704" r:id="rId23"/>
    <p:sldId id="687" r:id="rId24"/>
    <p:sldId id="648" r:id="rId25"/>
    <p:sldId id="703" r:id="rId26"/>
    <p:sldId id="63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388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92BFF-B3D0-4A8B-836B-CBE49F18F113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6C075-B2B6-4A3A-8D9C-84E46F757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09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99166-33BB-4990-AC38-5216B9CD831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21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99166-33BB-4990-AC38-5216B9CD831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6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99166-33BB-4990-AC38-5216B9CD831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83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99166-33BB-4990-AC38-5216B9CD831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78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51943-DEEB-4D85-A2D3-9B42C5352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6A7422-E860-4721-BF64-8B03CC3AA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E1004-4417-43BA-911C-FE4314FB3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96F31-F8DC-4651-9323-6B534D36C146}" type="datetime1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AECBA-9E88-428F-AF3F-BE18EFC5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Mountain View church of Christ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26183-D023-49CF-ACB4-7BE109006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388B9-FBAD-4641-8A14-6B19BC7B4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36742"/>
      </p:ext>
    </p:extLst>
  </p:cSld>
  <p:clrMapOvr>
    <a:masterClrMapping/>
  </p:clrMapOvr>
  <p:transition spd="slow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DE367-746A-44B4-94E3-3CFEDDEB0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4B9BA0-A7F1-465B-8181-F0BBEEBA1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83083-A745-49FF-B631-9BC02AAA2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D9D1-E33D-4AFD-860D-D9EFB5738CEA}" type="datetime1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9FFDC-4E2A-43A4-ADE0-39EBBB7A6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Mountain View church of Christ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BE9B4-4086-4230-91BA-3C23A40C3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388B9-FBAD-4641-8A14-6B19BC7B4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88525"/>
      </p:ext>
    </p:extLst>
  </p:cSld>
  <p:clrMapOvr>
    <a:masterClrMapping/>
  </p:clrMapOvr>
  <p:transition spd="slow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5CB036-87B6-4A1B-A716-75DCB32DDF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5126EB-6FD2-47BD-8CF7-163696390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B041D-6314-410E-8C6C-4F139CC67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608E-3EE6-484E-9C7E-5B71AC0976DA}" type="datetime1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AFC2D-D619-41C2-8D34-D0D010E51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Mountain View church of Christ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643E2-FE57-4C41-ADEE-3BC25EB01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388B9-FBAD-4641-8A14-6B19BC7B4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13965"/>
      </p:ext>
    </p:extLst>
  </p:cSld>
  <p:clrMapOvr>
    <a:masterClrMapping/>
  </p:clrMapOvr>
  <p:transition spd="slow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29A80-929C-4050-9319-400293DA1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82D04-C8DD-4213-B5F1-33DF9415B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7E633-C2E5-4656-B108-144213A23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5AB8-9AB4-4674-ABB3-1854B7FA9E5F}" type="datetime1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FC7FF-6284-4366-B570-30F0F3CC1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Mountain View church of Christ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5AC6E-F45A-48B9-B286-4E48B400D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388B9-FBAD-4641-8A14-6B19BC7B4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92304"/>
      </p:ext>
    </p:extLst>
  </p:cSld>
  <p:clrMapOvr>
    <a:masterClrMapping/>
  </p:clrMapOvr>
  <p:transition spd="slow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15E1A-7B98-4612-BE38-F0D6DD4FF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4BF1DD-8CB2-41DB-A599-054A71925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CE2F3-3F7F-4354-AD7B-C318A39BC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18A2A-2D99-46E5-A4E6-73CCA740F75E}" type="datetime1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4EEF4-0806-4C98-87AC-86FE260F7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Mountain View church of Christ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F617B-09ED-4B9A-BA25-60C0C420B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388B9-FBAD-4641-8A14-6B19BC7B4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71896"/>
      </p:ext>
    </p:extLst>
  </p:cSld>
  <p:clrMapOvr>
    <a:masterClrMapping/>
  </p:clrMapOvr>
  <p:transition spd="slow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93F70-73DF-4208-9767-46CCDC150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D6812-55E5-47E0-BE6B-C1A2A39372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82A02B-E760-4DF0-AB78-546FB01F1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68080C-3FBE-4507-83AA-FE5EE8FBD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FF22-EC72-4EFF-802E-4A6A451C651F}" type="datetime1">
              <a:rPr lang="en-US" smtClean="0"/>
              <a:t>5/14/2023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16DBDE-7B59-4BFB-B590-D2CE97D8F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Mountain View church of Christ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FDF257-2B19-427F-892B-9B7A7FA3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388B9-FBAD-4641-8A14-6B19BC7B4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32474"/>
      </p:ext>
    </p:extLst>
  </p:cSld>
  <p:clrMapOvr>
    <a:masterClrMapping/>
  </p:clrMapOvr>
  <p:transition spd="slow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A6BBD-9B44-4863-9AF9-2F8B98F64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2B3998-7073-4337-8BAB-71F3D6123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9FE78-2316-4353-871D-CA5000BBF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15F2E7-30E3-40D5-9BB7-A416B01557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0BBBD9-C693-42C3-BAF7-468EF67AA7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09B56F-315E-4BDF-8194-73E45E25E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8B95D-F9AD-4896-8B7A-6A9A1E858B10}" type="datetime1">
              <a:rPr lang="en-US" smtClean="0"/>
              <a:t>5/14/2023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721113-E4EB-4B9F-A070-E88E2155F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Mountain View church of Christ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FAD1C2-4026-44F1-80A3-34D0CBF1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388B9-FBAD-4641-8A14-6B19BC7B4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43275"/>
      </p:ext>
    </p:extLst>
  </p:cSld>
  <p:clrMapOvr>
    <a:masterClrMapping/>
  </p:clrMapOvr>
  <p:transition spd="slow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D2C61-9A46-4ABD-9A9E-4A8EC9B3F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F9C81A-4A31-4B12-9941-BFC8A3E8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FE230-8A3E-401E-8B48-2C06A8CB42CC}" type="datetime1">
              <a:rPr lang="en-US" smtClean="0"/>
              <a:t>5/14/2023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F53510-F681-40DD-AFF3-3130E3958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Mountain View church of Christ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68FA6E-F1AC-481A-8856-4DD54C8FE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388B9-FBAD-4641-8A14-6B19BC7B4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99522"/>
      </p:ext>
    </p:extLst>
  </p:cSld>
  <p:clrMapOvr>
    <a:masterClrMapping/>
  </p:clrMapOvr>
  <p:transition spd="slow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32B985-4881-436F-953C-43CE6AA99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CCB18-4F67-4DB6-B0F4-CC724748386A}" type="datetime1">
              <a:rPr lang="en-US" smtClean="0"/>
              <a:t>5/14/2023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EFA55D-E3CB-4954-9F54-B1B4B47ED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Mountain View church of Christ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5E4A0-9E2A-4EE6-A048-A82BA4500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388B9-FBAD-4641-8A14-6B19BC7B4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35079"/>
      </p:ext>
    </p:extLst>
  </p:cSld>
  <p:clrMapOvr>
    <a:masterClrMapping/>
  </p:clrMapOvr>
  <p:transition spd="slow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16971-04CF-4DAF-9AAD-DD716B2B1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1EC7A-7981-45B8-90F1-13A8604EF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A8C539-86F7-4FBF-B78F-5C2C62B2C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A0FD75-88C0-496C-A3D5-04D0B6ED7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765C-4D6D-4226-AE48-3C0A9F1CC293}" type="datetime1">
              <a:rPr lang="en-US" smtClean="0"/>
              <a:t>5/14/2023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DCD84B-903B-4741-B61C-22DCC82E1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Mountain View church of Christ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7DDD7-179F-442E-8B84-602867971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388B9-FBAD-4641-8A14-6B19BC7B4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4290"/>
      </p:ext>
    </p:extLst>
  </p:cSld>
  <p:clrMapOvr>
    <a:masterClrMapping/>
  </p:clrMapOvr>
  <p:transition spd="slow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BA65D-D4CF-4200-A487-80027F620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6AC56B-632F-4847-9575-5CC3AA440C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2CDF40-3EC7-458D-B595-D7AA5DE7B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9D9420-088C-4355-8F81-C0FCC9F51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0F3E-AB22-46ED-B5BD-8D175AD33400}" type="datetime1">
              <a:rPr lang="en-US" smtClean="0"/>
              <a:t>5/14/2023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A86349-A1EC-4360-950D-D77CEE36F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Mountain View church of Christ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F4DEBB-4C20-4E2B-B34E-01B47BC7D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388B9-FBAD-4641-8A14-6B19BC7B4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96061"/>
      </p:ext>
    </p:extLst>
  </p:cSld>
  <p:clrMapOvr>
    <a:masterClrMapping/>
  </p:clrMapOvr>
  <p:transition spd="slow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307472-6756-4E1F-BEFF-E4893B277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6947C-7D7E-4BEF-A701-0D7C55615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B8804-C148-4CC5-8C9C-66EAA10F46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8631C-DA01-450D-9FE1-EE0AF27A0D7F}" type="datetime1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8C02E-DFC7-43A3-8B92-2D1B454628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Mountain View church of Christ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B9B2E-E0A0-484D-A71C-D309366FED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388B9-FBAD-4641-8A14-6B19BC7B4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7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hecker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D70ED8F-2BBA-4B5A-A35D-EFF7132FE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57875" y="1600200"/>
            <a:ext cx="5495925" cy="4653597"/>
          </a:xfrm>
        </p:spPr>
        <p:txBody>
          <a:bodyPr>
            <a:noAutofit/>
          </a:bodyPr>
          <a:lstStyle/>
          <a:p>
            <a:r>
              <a:rPr lang="en-US" sz="4800" dirty="0"/>
              <a:t>The book of Acts is where we learn most of what we know about a man we know as Barnabas.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F3443-F9A6-40C4-8720-B147EBB5D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B5095-4551-4B71-A389-C40F134367C7}" type="datetime1">
              <a:rPr lang="en-US" smtClean="0"/>
              <a:t>5/14/2023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12989-32C1-486D-BD9D-DE7CB9D4A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05F5-D358-4C2B-B2D2-C674C7D65759}" type="slidenum">
              <a:rPr lang="en-US" smtClean="0"/>
              <a:t>1</a:t>
            </a:fld>
            <a:endParaRPr lang="en-US" dirty="0"/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88EF644D-BCD3-4332-8B31-FC9D4CD8E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20240"/>
            <a:ext cx="4764418" cy="24901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5BA65B1-FA6F-46D1-B647-E25EC2BF0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04838"/>
            <a:ext cx="10515600" cy="995362"/>
          </a:xfrm>
        </p:spPr>
        <p:txBody>
          <a:bodyPr>
            <a:normAutofit/>
          </a:bodyPr>
          <a:lstStyle/>
          <a:p>
            <a:r>
              <a:rPr lang="en-US" b="1" dirty="0"/>
              <a:t>His name was </a:t>
            </a:r>
            <a:r>
              <a:rPr lang="en-US" b="1" dirty="0" err="1"/>
              <a:t>Joses</a:t>
            </a:r>
            <a:r>
              <a:rPr lang="en-US" b="1" dirty="0"/>
              <a:t>/Joseph</a:t>
            </a:r>
          </a:p>
        </p:txBody>
      </p:sp>
    </p:spTree>
    <p:extLst>
      <p:ext uri="{BB962C8B-B14F-4D97-AF65-F5344CB8AC3E}">
        <p14:creationId xmlns:p14="http://schemas.microsoft.com/office/powerpoint/2010/main" val="157640311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F3443-F9A6-40C4-8720-B147EBB5D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E01D8-CEA2-4FA1-9701-FC5E78C6A17C}" type="datetime1">
              <a:rPr lang="en-US" smtClean="0"/>
              <a:t>5/14/2023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12989-32C1-486D-BD9D-DE7CB9D4A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05F5-D358-4C2B-B2D2-C674C7D65759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F95165E-386A-4A73-8C57-71B43F7A9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04838"/>
            <a:ext cx="10515600" cy="995362"/>
          </a:xfrm>
        </p:spPr>
        <p:txBody>
          <a:bodyPr>
            <a:normAutofit/>
          </a:bodyPr>
          <a:lstStyle/>
          <a:p>
            <a:r>
              <a:rPr lang="en-US" b="1" dirty="0"/>
              <a:t>His name was </a:t>
            </a:r>
            <a:r>
              <a:rPr lang="en-US" b="1" dirty="0" err="1"/>
              <a:t>Joses</a:t>
            </a:r>
            <a:r>
              <a:rPr lang="en-US" b="1" dirty="0"/>
              <a:t>/Joseph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A552BB-633B-CD99-E7F5-8D10F7CDDC05}"/>
              </a:ext>
            </a:extLst>
          </p:cNvPr>
          <p:cNvSpPr txBox="1"/>
          <p:nvPr/>
        </p:nvSpPr>
        <p:spPr>
          <a:xfrm>
            <a:off x="6932428" y="5635256"/>
            <a:ext cx="2945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gency FB" panose="020B0503020202020204" pitchFamily="34" charset="0"/>
              </a:rPr>
              <a:t>GALATIANS 5.22-24</a:t>
            </a:r>
          </a:p>
        </p:txBody>
      </p:sp>
      <p:pic>
        <p:nvPicPr>
          <p:cNvPr id="2050" name="Picture 2" descr="3 Reasons You Should Preach through Galatians : 9Marks">
            <a:extLst>
              <a:ext uri="{FF2B5EF4-FFF2-40B4-BE49-F238E27FC236}">
                <a16:creationId xmlns:a16="http://schemas.microsoft.com/office/drawing/2014/main" id="{01F3E598-AD7D-06C1-FFD4-3FE909DB5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513" y="1848799"/>
            <a:ext cx="4717143" cy="35378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8">
            <a:extLst>
              <a:ext uri="{FF2B5EF4-FFF2-40B4-BE49-F238E27FC236}">
                <a16:creationId xmlns:a16="http://schemas.microsoft.com/office/drawing/2014/main" id="{9318D2EF-E9E4-815F-1044-7297C08F87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6519"/>
            <a:ext cx="4386943" cy="4392138"/>
          </a:xfrm>
        </p:spPr>
        <p:txBody>
          <a:bodyPr>
            <a:normAutofit/>
          </a:bodyPr>
          <a:lstStyle/>
          <a:p>
            <a:r>
              <a:rPr lang="en-US" sz="4000" dirty="0"/>
              <a:t>LOVE – JOY – PEACE – PATIENCE – KINDNESS – GOODNESS – FAITHFULNESS – GENTLENESS – SELF-CONTROL</a:t>
            </a:r>
          </a:p>
        </p:txBody>
      </p:sp>
    </p:spTree>
    <p:extLst>
      <p:ext uri="{BB962C8B-B14F-4D97-AF65-F5344CB8AC3E}">
        <p14:creationId xmlns:p14="http://schemas.microsoft.com/office/powerpoint/2010/main" val="2306154851"/>
      </p:ext>
    </p:extLst>
  </p:cSld>
  <p:clrMapOvr>
    <a:masterClrMapping/>
  </p:clrMapOvr>
  <p:transition spd="slow">
    <p:check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F3443-F9A6-40C4-8720-B147EBB5D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E01D8-CEA2-4FA1-9701-FC5E78C6A17C}" type="datetime1">
              <a:rPr lang="en-US" smtClean="0"/>
              <a:t>5/14/2023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12989-32C1-486D-BD9D-DE7CB9D4A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05F5-D358-4C2B-B2D2-C674C7D65759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F95165E-386A-4A73-8C57-71B43F7A9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04838"/>
            <a:ext cx="10515600" cy="995362"/>
          </a:xfrm>
        </p:spPr>
        <p:txBody>
          <a:bodyPr>
            <a:normAutofit/>
          </a:bodyPr>
          <a:lstStyle/>
          <a:p>
            <a:r>
              <a:rPr lang="en-US" b="1" dirty="0"/>
              <a:t>His name was </a:t>
            </a:r>
            <a:r>
              <a:rPr lang="en-US" b="1" dirty="0" err="1"/>
              <a:t>Joses</a:t>
            </a:r>
            <a:r>
              <a:rPr lang="en-US" b="1" dirty="0"/>
              <a:t>/Joseph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A552BB-633B-CD99-E7F5-8D10F7CDDC05}"/>
              </a:ext>
            </a:extLst>
          </p:cNvPr>
          <p:cNvSpPr txBox="1"/>
          <p:nvPr/>
        </p:nvSpPr>
        <p:spPr>
          <a:xfrm>
            <a:off x="6932428" y="5635256"/>
            <a:ext cx="2945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gency FB" panose="020B0503020202020204" pitchFamily="34" charset="0"/>
              </a:rPr>
              <a:t>GALATIANS 5.22-24</a:t>
            </a:r>
          </a:p>
        </p:txBody>
      </p:sp>
      <p:pic>
        <p:nvPicPr>
          <p:cNvPr id="2050" name="Picture 2" descr="3 Reasons You Should Preach through Galatians : 9Marks">
            <a:extLst>
              <a:ext uri="{FF2B5EF4-FFF2-40B4-BE49-F238E27FC236}">
                <a16:creationId xmlns:a16="http://schemas.microsoft.com/office/drawing/2014/main" id="{01F3E598-AD7D-06C1-FFD4-3FE909DB5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513" y="1848799"/>
            <a:ext cx="4717143" cy="35378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8">
            <a:extLst>
              <a:ext uri="{FF2B5EF4-FFF2-40B4-BE49-F238E27FC236}">
                <a16:creationId xmlns:a16="http://schemas.microsoft.com/office/drawing/2014/main" id="{9318D2EF-E9E4-815F-1044-7297C08F87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6519"/>
            <a:ext cx="4386943" cy="4392138"/>
          </a:xfrm>
        </p:spPr>
        <p:txBody>
          <a:bodyPr>
            <a:normAutofit/>
          </a:bodyPr>
          <a:lstStyle/>
          <a:p>
            <a:r>
              <a:rPr lang="en-US" sz="4000" dirty="0"/>
              <a:t>LOVE – JOY – PEACE – PATIENCE – KINDNESS – </a:t>
            </a:r>
            <a:r>
              <a:rPr lang="en-US" sz="4000" u="sng" dirty="0">
                <a:solidFill>
                  <a:srgbClr val="C00000"/>
                </a:solidFill>
              </a:rPr>
              <a:t>GOODNESS</a:t>
            </a:r>
            <a:r>
              <a:rPr lang="en-US" sz="4000" dirty="0"/>
              <a:t> – FAITHFULNESS – GENTLENESS – SELF-CONTROL</a:t>
            </a:r>
          </a:p>
        </p:txBody>
      </p:sp>
    </p:spTree>
    <p:extLst>
      <p:ext uri="{BB962C8B-B14F-4D97-AF65-F5344CB8AC3E}">
        <p14:creationId xmlns:p14="http://schemas.microsoft.com/office/powerpoint/2010/main" val="249875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F3443-F9A6-40C4-8720-B147EBB5D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600A-6152-48C2-988D-8BC106909859}" type="datetime1">
              <a:rPr lang="en-US" smtClean="0"/>
              <a:t>5/14/2023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12989-32C1-486D-BD9D-DE7CB9D4A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05F5-D358-4C2B-B2D2-C674C7D65759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F95165E-386A-4A73-8C57-71B43F7A9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04838"/>
            <a:ext cx="10515600" cy="995362"/>
          </a:xfrm>
        </p:spPr>
        <p:txBody>
          <a:bodyPr>
            <a:normAutofit/>
          </a:bodyPr>
          <a:lstStyle/>
          <a:p>
            <a:r>
              <a:rPr lang="en-US" b="1" dirty="0"/>
              <a:t>His name was </a:t>
            </a:r>
            <a:r>
              <a:rPr lang="en-US" b="1" dirty="0" err="1"/>
              <a:t>Joses</a:t>
            </a:r>
            <a:r>
              <a:rPr lang="en-US" b="1" dirty="0"/>
              <a:t>/Joseph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A552BB-633B-CD99-E7F5-8D10F7CDDC05}"/>
              </a:ext>
            </a:extLst>
          </p:cNvPr>
          <p:cNvSpPr txBox="1"/>
          <p:nvPr/>
        </p:nvSpPr>
        <p:spPr>
          <a:xfrm>
            <a:off x="6932428" y="5635256"/>
            <a:ext cx="2945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gency FB" panose="020B0503020202020204" pitchFamily="34" charset="0"/>
              </a:rPr>
              <a:t>BARNBAS WAS -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9318D2EF-E9E4-815F-1044-7297C08F87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6519"/>
            <a:ext cx="4386943" cy="4392138"/>
          </a:xfrm>
        </p:spPr>
        <p:txBody>
          <a:bodyPr>
            <a:normAutofit/>
          </a:bodyPr>
          <a:lstStyle/>
          <a:p>
            <a:pPr marL="571500" indent="-571500" algn="l">
              <a:buFontTx/>
              <a:buChar char="-"/>
            </a:pPr>
            <a:r>
              <a:rPr lang="en-US" sz="4000" dirty="0"/>
              <a:t>A </a:t>
            </a:r>
            <a:r>
              <a:rPr lang="en-US" sz="4000" b="1" dirty="0"/>
              <a:t>good</a:t>
            </a:r>
            <a:r>
              <a:rPr lang="en-US" sz="4000" dirty="0"/>
              <a:t> </a:t>
            </a:r>
            <a:r>
              <a:rPr lang="en-US" sz="4000" b="1" dirty="0"/>
              <a:t>man</a:t>
            </a:r>
            <a:r>
              <a:rPr lang="en-US" sz="4000" dirty="0"/>
              <a:t> –</a:t>
            </a:r>
          </a:p>
          <a:p>
            <a:pPr marL="571500" indent="-571500" algn="l">
              <a:buFontTx/>
              <a:buChar char="-"/>
            </a:pPr>
            <a:r>
              <a:rPr lang="en-US" sz="4000" dirty="0"/>
              <a:t>An </a:t>
            </a:r>
            <a:r>
              <a:rPr lang="en-US" sz="4000" b="1" dirty="0"/>
              <a:t>encourager</a:t>
            </a:r>
            <a:r>
              <a:rPr lang="en-US" sz="4000" dirty="0"/>
              <a:t> of many –</a:t>
            </a:r>
          </a:p>
          <a:p>
            <a:pPr marL="571500" indent="-571500" algn="l">
              <a:buFontTx/>
              <a:buChar char="-"/>
            </a:pPr>
            <a:r>
              <a:rPr lang="en-US" sz="4000" dirty="0"/>
              <a:t>A </a:t>
            </a:r>
            <a:r>
              <a:rPr lang="en-US" sz="4000" b="1" dirty="0"/>
              <a:t>giver</a:t>
            </a:r>
            <a:r>
              <a:rPr lang="en-US" sz="4000" dirty="0"/>
              <a:t> – i.e., benevolent –</a:t>
            </a:r>
          </a:p>
          <a:p>
            <a:pPr marL="571500" indent="-571500" algn="l">
              <a:buFontTx/>
              <a:buChar char="-"/>
            </a:pPr>
            <a:r>
              <a:rPr lang="en-US" sz="4000" dirty="0"/>
              <a:t>A </a:t>
            </a:r>
            <a:r>
              <a:rPr lang="en-US" sz="4000" b="1" dirty="0"/>
              <a:t>worker</a:t>
            </a:r>
            <a:r>
              <a:rPr lang="en-US" sz="4000" dirty="0"/>
              <a:t> in the Lord’s Kingdom -</a:t>
            </a:r>
          </a:p>
        </p:txBody>
      </p:sp>
      <p:pic>
        <p:nvPicPr>
          <p:cNvPr id="3" name="Picture 2" descr="See the source image">
            <a:extLst>
              <a:ext uri="{FF2B5EF4-FFF2-40B4-BE49-F238E27FC236}">
                <a16:creationId xmlns:a16="http://schemas.microsoft.com/office/drawing/2014/main" id="{A0CAA256-1381-EB53-8F18-D731BFC82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667" y="1846456"/>
            <a:ext cx="4650740" cy="316508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163185"/>
      </p:ext>
    </p:extLst>
  </p:cSld>
  <p:clrMapOvr>
    <a:masterClrMapping/>
  </p:clrMapOvr>
  <p:transition spd="slow">
    <p:check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5D5F9-B07E-43D2-B644-2BD5BF02D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04203"/>
            <a:ext cx="10515600" cy="995997"/>
          </a:xfrm>
        </p:spPr>
        <p:txBody>
          <a:bodyPr>
            <a:normAutofit/>
          </a:bodyPr>
          <a:lstStyle/>
          <a:p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70ED8F-2BBA-4B5A-A35D-EFF7132FE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950" y="4638676"/>
            <a:ext cx="10610850" cy="1615122"/>
          </a:xfrm>
        </p:spPr>
        <p:txBody>
          <a:bodyPr>
            <a:noAutofit/>
          </a:bodyPr>
          <a:lstStyle/>
          <a:p>
            <a:r>
              <a:rPr lang="en-US" sz="6000" dirty="0">
                <a:latin typeface="Bodoni MT" panose="02070603080606020203" pitchFamily="18" charset="0"/>
              </a:rPr>
              <a:t>I. All of us need to be encouraged.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F3443-F9A6-40C4-8720-B147EBB5D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B6FC6-C29E-49EA-BAA4-03142D99E2F6}" type="datetime1">
              <a:rPr lang="en-US" smtClean="0"/>
              <a:t>5/14/2023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12989-32C1-486D-BD9D-DE7CB9D4A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05F5-D358-4C2B-B2D2-C674C7D65759}" type="slidenum">
              <a:rPr lang="en-US" smtClean="0"/>
              <a:t>13</a:t>
            </a:fld>
            <a:endParaRPr lang="en-US" dirty="0"/>
          </a:p>
        </p:txBody>
      </p:sp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63135042-6055-4E07-8B96-9018215D3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107" y="1752600"/>
            <a:ext cx="4121785" cy="280510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FB5D3A9-DDAE-4C7E-A8C3-D1104BA88BEC}"/>
              </a:ext>
            </a:extLst>
          </p:cNvPr>
          <p:cNvSpPr txBox="1">
            <a:spLocks/>
          </p:cNvSpPr>
          <p:nvPr/>
        </p:nvSpPr>
        <p:spPr>
          <a:xfrm>
            <a:off x="990600" y="756603"/>
            <a:ext cx="10515600" cy="9959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His name was </a:t>
            </a:r>
            <a:r>
              <a:rPr lang="en-US" b="1" dirty="0" err="1"/>
              <a:t>Joses</a:t>
            </a:r>
            <a:r>
              <a:rPr lang="en-US" b="1" dirty="0"/>
              <a:t>/Joseph</a:t>
            </a:r>
          </a:p>
        </p:txBody>
      </p:sp>
    </p:spTree>
    <p:extLst>
      <p:ext uri="{BB962C8B-B14F-4D97-AF65-F5344CB8AC3E}">
        <p14:creationId xmlns:p14="http://schemas.microsoft.com/office/powerpoint/2010/main" val="198870890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D70ED8F-2BBA-4B5A-A35D-EFF7132FE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950" y="1600200"/>
            <a:ext cx="5789930" cy="4536757"/>
          </a:xfrm>
        </p:spPr>
        <p:txBody>
          <a:bodyPr>
            <a:noAutofit/>
          </a:bodyPr>
          <a:lstStyle/>
          <a:p>
            <a:r>
              <a:rPr lang="en-US" sz="3600" b="1" baseline="30000" dirty="0"/>
              <a:t>1 </a:t>
            </a:r>
            <a:r>
              <a:rPr lang="en-US" sz="3600" b="1" dirty="0"/>
              <a:t>Man</a:t>
            </a:r>
            <a:r>
              <a:rPr lang="en-US" sz="3600" dirty="0"/>
              <a:t> born of woman is short of days and full of trouble. Man, that is born of a woman, Is of few days, and full of trouble. For a mortal born of a woman is short lived, and full of wrath. Life is short and sorrowful for every living soul.</a:t>
            </a:r>
            <a:endParaRPr lang="en-US" sz="5400" dirty="0">
              <a:latin typeface="Bodoni MT" panose="02070603080606020203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F3443-F9A6-40C4-8720-B147EBB5D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4311-5A8C-4593-9CB7-894CFCA1B6CA}" type="datetime1">
              <a:rPr lang="en-US" smtClean="0"/>
              <a:t>5/14/2023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12989-32C1-486D-BD9D-DE7CB9D4A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05F5-D358-4C2B-B2D2-C674C7D65759}" type="slidenum">
              <a:rPr lang="en-US" smtClean="0"/>
              <a:t>14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20F934-A746-4B4A-94F2-0B659A7CDE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037" y="2107347"/>
            <a:ext cx="4889126" cy="32594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34682A3-F742-4EC8-83F4-0E73B192A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04838"/>
            <a:ext cx="10515600" cy="995362"/>
          </a:xfrm>
        </p:spPr>
        <p:txBody>
          <a:bodyPr>
            <a:normAutofit/>
          </a:bodyPr>
          <a:lstStyle/>
          <a:p>
            <a:r>
              <a:rPr lang="en-US" b="1" dirty="0"/>
              <a:t>His name was </a:t>
            </a:r>
            <a:r>
              <a:rPr lang="en-US" b="1" dirty="0" err="1"/>
              <a:t>Joses</a:t>
            </a:r>
            <a:r>
              <a:rPr lang="en-US" b="1" dirty="0"/>
              <a:t>/Joseph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BDF0E5-CCD4-6B24-81E9-9DADAEC96C11}"/>
              </a:ext>
            </a:extLst>
          </p:cNvPr>
          <p:cNvSpPr txBox="1"/>
          <p:nvPr/>
        </p:nvSpPr>
        <p:spPr>
          <a:xfrm>
            <a:off x="6932428" y="5635256"/>
            <a:ext cx="2945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gency FB" panose="020B0503020202020204" pitchFamily="34" charset="0"/>
              </a:rPr>
              <a:t>JOB 14.1</a:t>
            </a:r>
          </a:p>
        </p:txBody>
      </p:sp>
    </p:spTree>
    <p:extLst>
      <p:ext uri="{BB962C8B-B14F-4D97-AF65-F5344CB8AC3E}">
        <p14:creationId xmlns:p14="http://schemas.microsoft.com/office/powerpoint/2010/main" val="232917128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D70ED8F-2BBA-4B5A-A35D-EFF7132FE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3437" y="1795221"/>
            <a:ext cx="5495925" cy="4366108"/>
          </a:xfrm>
        </p:spPr>
        <p:txBody>
          <a:bodyPr>
            <a:noAutofit/>
          </a:bodyPr>
          <a:lstStyle/>
          <a:p>
            <a:pPr algn="l"/>
            <a:r>
              <a:rPr lang="en-US" sz="5400" dirty="0"/>
              <a:t>- </a:t>
            </a:r>
            <a:r>
              <a:rPr lang="en-US" sz="4800" dirty="0"/>
              <a:t>Sometimes we may need help financially- but – all-of-the time-we need people to help build us up in the most Holy Faith.</a:t>
            </a:r>
            <a:endParaRPr lang="en-US" sz="5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F3443-F9A6-40C4-8720-B147EBB5D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A9C20-07AE-4356-8A00-6C4E6F3BE4D0}" type="datetime1">
              <a:rPr lang="en-US" smtClean="0"/>
              <a:t>5/14/2023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12989-32C1-486D-BD9D-DE7CB9D4A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05F5-D358-4C2B-B2D2-C674C7D65759}" type="slidenum">
              <a:rPr lang="en-US" smtClean="0"/>
              <a:t>15</a:t>
            </a:fld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F0071B3-3956-47DE-80CB-E149E06A93C6}"/>
              </a:ext>
            </a:extLst>
          </p:cNvPr>
          <p:cNvSpPr txBox="1">
            <a:spLocks/>
          </p:cNvSpPr>
          <p:nvPr/>
        </p:nvSpPr>
        <p:spPr>
          <a:xfrm>
            <a:off x="742950" y="1600200"/>
            <a:ext cx="5789930" cy="4536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00" dirty="0"/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487708D4-2217-49E8-A60D-CC53BC5E7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716" y="1966913"/>
            <a:ext cx="4806949" cy="36052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F03CD93A-7AE0-4257-A008-5D826C23686F}"/>
              </a:ext>
            </a:extLst>
          </p:cNvPr>
          <p:cNvSpPr txBox="1">
            <a:spLocks/>
          </p:cNvSpPr>
          <p:nvPr/>
        </p:nvSpPr>
        <p:spPr>
          <a:xfrm>
            <a:off x="838200" y="604203"/>
            <a:ext cx="10515600" cy="9959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/>
              <a:t>His name was Joses/Joseph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6948066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10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9318D2EF-E9E4-815F-1044-7297C08F87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959536"/>
            <a:ext cx="5334931" cy="5065875"/>
          </a:xfrm>
        </p:spPr>
        <p:txBody>
          <a:bodyPr>
            <a:normAutofit lnSpcReduction="10000"/>
          </a:bodyPr>
          <a:lstStyle/>
          <a:p>
            <a:r>
              <a:rPr lang="en-US" sz="4400" dirty="0"/>
              <a:t>- We also need encouragers and encouragement when things are going well for us. Times of prosperity can challenger our dependence on the Lord</a:t>
            </a:r>
            <a:r>
              <a:rPr lang="en-US" dirty="0"/>
              <a:t>.</a:t>
            </a:r>
          </a:p>
        </p:txBody>
      </p:sp>
      <p:sp>
        <p:nvSpPr>
          <p:cNvPr id="1038" name="Freeform: Shape 10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41" name="Freeform: Shape 10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12989-32C1-486D-BD9D-DE7CB9D4A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0529" y="6356350"/>
            <a:ext cx="1054989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080F05F5-D358-4C2B-B2D2-C674C7D65759}" type="slidenum">
              <a:rPr lang="en-US" smtClean="0"/>
              <a:pPr algn="l">
                <a:spcAft>
                  <a:spcPts val="600"/>
                </a:spcAft>
              </a:pPr>
              <a:t>16</a:t>
            </a:fld>
            <a:endParaRPr lang="en-US"/>
          </a:p>
        </p:txBody>
      </p:sp>
      <p:sp>
        <p:nvSpPr>
          <p:cNvPr id="1043" name="Freeform: Shape 10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F3443-F9A6-40C4-8720-B147EBB5DB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39232" y="6356350"/>
            <a:ext cx="1290413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ECF3BC45-6C24-4525-AA86-4EB27E0BBD62}" type="datetime1">
              <a:rPr lang="en-US" smtClean="0"/>
              <a:pPr algn="r">
                <a:spcAft>
                  <a:spcPts val="600"/>
                </a:spcAft>
              </a:pPr>
              <a:t>5/14/2023</a:t>
            </a:fld>
            <a:endParaRPr lang="en-US"/>
          </a:p>
        </p:txBody>
      </p:sp>
      <p:pic>
        <p:nvPicPr>
          <p:cNvPr id="1028" name="Picture 4" descr="Image result for Prosperity Word">
            <a:extLst>
              <a:ext uri="{FF2B5EF4-FFF2-40B4-BE49-F238E27FC236}">
                <a16:creationId xmlns:a16="http://schemas.microsoft.com/office/drawing/2014/main" id="{1322B978-F97E-1485-224B-3A6C3A6D2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76" y="1454195"/>
            <a:ext cx="5282988" cy="35182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55675624"/>
      </p:ext>
    </p:extLst>
  </p:cSld>
  <p:clrMapOvr>
    <a:masterClrMapping/>
  </p:clrMapOvr>
  <p:transition spd="slow">
    <p:check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F3443-F9A6-40C4-8720-B147EBB5D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03A7-E8D2-4EFC-8D70-8001DC8A8F5C}" type="datetime1">
              <a:rPr lang="en-US" smtClean="0"/>
              <a:t>5/14/2023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12989-32C1-486D-BD9D-DE7CB9D4A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05F5-D358-4C2B-B2D2-C674C7D65759}" type="slidenum">
              <a:rPr lang="en-US" smtClean="0"/>
              <a:t>17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F95165E-386A-4A73-8C57-71B43F7A9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04838"/>
            <a:ext cx="10515600" cy="995362"/>
          </a:xfrm>
        </p:spPr>
        <p:txBody>
          <a:bodyPr>
            <a:normAutofit/>
          </a:bodyPr>
          <a:lstStyle/>
          <a:p>
            <a:r>
              <a:rPr lang="en-US" b="1" dirty="0"/>
              <a:t>His name was </a:t>
            </a:r>
            <a:r>
              <a:rPr lang="en-US" b="1" dirty="0" err="1"/>
              <a:t>Joses</a:t>
            </a:r>
            <a:r>
              <a:rPr lang="en-US" b="1" dirty="0"/>
              <a:t>/Joseph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A552BB-633B-CD99-E7F5-8D10F7CDDC05}"/>
              </a:ext>
            </a:extLst>
          </p:cNvPr>
          <p:cNvSpPr txBox="1"/>
          <p:nvPr/>
        </p:nvSpPr>
        <p:spPr>
          <a:xfrm>
            <a:off x="6932428" y="5635256"/>
            <a:ext cx="2945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gency FB" panose="020B0503020202020204" pitchFamily="34" charset="0"/>
              </a:rPr>
              <a:t>ACTS 11.25-26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9318D2EF-E9E4-815F-1044-7297C08F87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6519"/>
            <a:ext cx="4386943" cy="4392138"/>
          </a:xfrm>
        </p:spPr>
        <p:txBody>
          <a:bodyPr>
            <a:normAutofit lnSpcReduction="10000"/>
          </a:bodyPr>
          <a:lstStyle/>
          <a:p>
            <a:pPr marL="571500" indent="-571500" algn="l">
              <a:buFontTx/>
              <a:buChar char="-"/>
            </a:pPr>
            <a:r>
              <a:rPr lang="en-US" sz="4000" dirty="0"/>
              <a:t>Barnabas was also willing to risk his good name and reputation for Saul of Tarsus. [it was the right thing to do]</a:t>
            </a:r>
          </a:p>
        </p:txBody>
      </p:sp>
      <p:pic>
        <p:nvPicPr>
          <p:cNvPr id="4098" name="Picture 2" descr="Barnabas: God's Bridge-Builder | Daily devotional, Daily devotion for ...">
            <a:extLst>
              <a:ext uri="{FF2B5EF4-FFF2-40B4-BE49-F238E27FC236}">
                <a16:creationId xmlns:a16="http://schemas.microsoft.com/office/drawing/2014/main" id="{4C27C064-BB14-7DE2-5FBC-1E72D4AFE9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 b="17829"/>
          <a:stretch/>
        </p:blipFill>
        <p:spPr bwMode="auto">
          <a:xfrm>
            <a:off x="6988584" y="1782482"/>
            <a:ext cx="2812865" cy="373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389882"/>
      </p:ext>
    </p:extLst>
  </p:cSld>
  <p:clrMapOvr>
    <a:masterClrMapping/>
  </p:clrMapOvr>
  <p:transition spd="slow">
    <p:check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F3443-F9A6-40C4-8720-B147EBB5D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96B2-3530-46A0-A6FE-9634E9C7D247}" type="datetime1">
              <a:rPr lang="en-US" smtClean="0"/>
              <a:t>5/14/2023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12989-32C1-486D-BD9D-DE7CB9D4A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05F5-D358-4C2B-B2D2-C674C7D65759}" type="slidenum">
              <a:rPr lang="en-US" smtClean="0"/>
              <a:t>18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F95165E-386A-4A73-8C57-71B43F7A9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04838"/>
            <a:ext cx="10515600" cy="995362"/>
          </a:xfrm>
        </p:spPr>
        <p:txBody>
          <a:bodyPr>
            <a:normAutofit/>
          </a:bodyPr>
          <a:lstStyle/>
          <a:p>
            <a:r>
              <a:rPr lang="en-US" b="1" dirty="0"/>
              <a:t>His name was </a:t>
            </a:r>
            <a:r>
              <a:rPr lang="en-US" b="1" dirty="0" err="1"/>
              <a:t>Joses</a:t>
            </a:r>
            <a:r>
              <a:rPr lang="en-US" b="1" dirty="0"/>
              <a:t>/Joseph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9318D2EF-E9E4-815F-1044-7297C08F87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4770" y="1736519"/>
            <a:ext cx="4746173" cy="4392138"/>
          </a:xfrm>
        </p:spPr>
        <p:txBody>
          <a:bodyPr>
            <a:normAutofit/>
          </a:bodyPr>
          <a:lstStyle/>
          <a:p>
            <a:pPr marL="571500" indent="-571500" algn="l">
              <a:buFontTx/>
              <a:buChar char="-"/>
            </a:pPr>
            <a:r>
              <a:rPr lang="en-US" sz="4000" dirty="0"/>
              <a:t>When you begin to think that your work in the Lord’s Kingdom isn’t valuable – go back and read about Barnabas.</a:t>
            </a:r>
          </a:p>
        </p:txBody>
      </p:sp>
      <p:pic>
        <p:nvPicPr>
          <p:cNvPr id="5122" name="Picture 2" descr="Benevolence – Sound Teaching">
            <a:extLst>
              <a:ext uri="{FF2B5EF4-FFF2-40B4-BE49-F238E27FC236}">
                <a16:creationId xmlns:a16="http://schemas.microsoft.com/office/drawing/2014/main" id="{0BB5E65B-A61C-149C-9695-3C807C88A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059" y="2474646"/>
            <a:ext cx="4746171" cy="25523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50408205"/>
      </p:ext>
    </p:extLst>
  </p:cSld>
  <p:clrMapOvr>
    <a:masterClrMapping/>
  </p:clrMapOvr>
  <p:transition spd="slow">
    <p:check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F3443-F9A6-40C4-8720-B147EBB5D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3BC45-6C24-4525-AA86-4EB27E0BBD62}" type="datetime1">
              <a:rPr lang="en-US" smtClean="0"/>
              <a:t>5/14/2023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12989-32C1-486D-BD9D-DE7CB9D4A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05F5-D358-4C2B-B2D2-C674C7D65759}" type="slidenum">
              <a:rPr lang="en-US" smtClean="0"/>
              <a:t>19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F95165E-386A-4A73-8C57-71B43F7A9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04838"/>
            <a:ext cx="10515600" cy="995362"/>
          </a:xfrm>
        </p:spPr>
        <p:txBody>
          <a:bodyPr>
            <a:normAutofit/>
          </a:bodyPr>
          <a:lstStyle/>
          <a:p>
            <a:r>
              <a:rPr lang="en-US" b="1" dirty="0"/>
              <a:t>His name was </a:t>
            </a:r>
            <a:r>
              <a:rPr lang="en-US" b="1" dirty="0" err="1"/>
              <a:t>Joses</a:t>
            </a:r>
            <a:r>
              <a:rPr lang="en-US" b="1" dirty="0"/>
              <a:t>/Joseph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A552BB-633B-CD99-E7F5-8D10F7CDDC05}"/>
              </a:ext>
            </a:extLst>
          </p:cNvPr>
          <p:cNvSpPr txBox="1"/>
          <p:nvPr/>
        </p:nvSpPr>
        <p:spPr>
          <a:xfrm>
            <a:off x="5910943" y="5145337"/>
            <a:ext cx="50275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gency FB" panose="020B0503020202020204" pitchFamily="34" charset="0"/>
              </a:rPr>
              <a:t>YOU CAN FOR CERTAIN BE AN ENCOURAGER OF OTHERS-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9318D2EF-E9E4-815F-1044-7297C08F87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36519"/>
            <a:ext cx="4386943" cy="4392138"/>
          </a:xfrm>
        </p:spPr>
        <p:txBody>
          <a:bodyPr>
            <a:normAutofit/>
          </a:bodyPr>
          <a:lstStyle/>
          <a:p>
            <a:pPr marL="571500" indent="-571500" algn="l">
              <a:buFontTx/>
              <a:buChar char="-"/>
            </a:pPr>
            <a:r>
              <a:rPr lang="en-US" sz="4000" dirty="0"/>
              <a:t>A </a:t>
            </a:r>
            <a:r>
              <a:rPr lang="en-US" sz="4000" b="1" dirty="0"/>
              <a:t>good</a:t>
            </a:r>
            <a:r>
              <a:rPr lang="en-US" sz="4000" dirty="0"/>
              <a:t> </a:t>
            </a:r>
            <a:r>
              <a:rPr lang="en-US" sz="4000" b="1" dirty="0"/>
              <a:t>man</a:t>
            </a:r>
            <a:r>
              <a:rPr lang="en-US" sz="4000" dirty="0"/>
              <a:t> –</a:t>
            </a:r>
          </a:p>
          <a:p>
            <a:pPr marL="571500" indent="-571500" algn="l">
              <a:buFontTx/>
              <a:buChar char="-"/>
            </a:pPr>
            <a:r>
              <a:rPr lang="en-US" sz="4000" dirty="0"/>
              <a:t>An </a:t>
            </a:r>
            <a:r>
              <a:rPr lang="en-US" sz="4000" b="1" dirty="0"/>
              <a:t>encourager</a:t>
            </a:r>
            <a:r>
              <a:rPr lang="en-US" sz="4000" dirty="0"/>
              <a:t> of many –</a:t>
            </a:r>
          </a:p>
          <a:p>
            <a:pPr marL="571500" indent="-571500" algn="l">
              <a:buFontTx/>
              <a:buChar char="-"/>
            </a:pPr>
            <a:r>
              <a:rPr lang="en-US" sz="4000" dirty="0"/>
              <a:t>A </a:t>
            </a:r>
            <a:r>
              <a:rPr lang="en-US" sz="4000" b="1" dirty="0"/>
              <a:t>giver</a:t>
            </a:r>
            <a:r>
              <a:rPr lang="en-US" sz="4000" dirty="0"/>
              <a:t> – i.e., benevolent –</a:t>
            </a:r>
          </a:p>
          <a:p>
            <a:pPr marL="571500" indent="-571500" algn="l">
              <a:buFontTx/>
              <a:buChar char="-"/>
            </a:pPr>
            <a:r>
              <a:rPr lang="en-US" sz="4000" dirty="0"/>
              <a:t>A </a:t>
            </a:r>
            <a:r>
              <a:rPr lang="en-US" sz="4000" b="1" dirty="0"/>
              <a:t>worker</a:t>
            </a:r>
            <a:r>
              <a:rPr lang="en-US" sz="4000" dirty="0"/>
              <a:t> in the Lord’s Kingdom -</a:t>
            </a:r>
          </a:p>
        </p:txBody>
      </p:sp>
      <p:pic>
        <p:nvPicPr>
          <p:cNvPr id="3" name="Picture 2" descr="See the source image">
            <a:extLst>
              <a:ext uri="{FF2B5EF4-FFF2-40B4-BE49-F238E27FC236}">
                <a16:creationId xmlns:a16="http://schemas.microsoft.com/office/drawing/2014/main" id="{A0CAA256-1381-EB53-8F18-D731BFC82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667" y="1846456"/>
            <a:ext cx="4650740" cy="316508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911332"/>
      </p:ext>
    </p:extLst>
  </p:cSld>
  <p:clrMapOvr>
    <a:masterClrMapping/>
  </p:clrMapOvr>
  <p:transition spd="slow">
    <p:check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D70ED8F-2BBA-4B5A-A35D-EFF7132FE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3437" y="1795221"/>
            <a:ext cx="5495925" cy="4366108"/>
          </a:xfrm>
        </p:spPr>
        <p:txBody>
          <a:bodyPr>
            <a:noAutofit/>
          </a:bodyPr>
          <a:lstStyle/>
          <a:p>
            <a:pPr algn="l"/>
            <a:r>
              <a:rPr lang="en-US" sz="5400" dirty="0"/>
              <a:t>I want to use Barnabas – and some of what we know about him to “encourage” you.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F3443-F9A6-40C4-8720-B147EBB5D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26BE5-41BC-4D22-ADC2-D59BBC676CBA}" type="datetime1">
              <a:rPr lang="en-US" smtClean="0"/>
              <a:t>5/14/2023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12989-32C1-486D-BD9D-DE7CB9D4A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05F5-D358-4C2B-B2D2-C674C7D65759}" type="slidenum">
              <a:rPr lang="en-US" smtClean="0"/>
              <a:t>2</a:t>
            </a:fld>
            <a:endParaRPr lang="en-US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F7DBA70C-D236-4710-A735-4E43EA8C3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678" y="1967230"/>
            <a:ext cx="3540442" cy="354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6367582-EAE8-492A-8DF2-EFF283D10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04838"/>
            <a:ext cx="10515600" cy="995362"/>
          </a:xfrm>
        </p:spPr>
        <p:txBody>
          <a:bodyPr>
            <a:normAutofit/>
          </a:bodyPr>
          <a:lstStyle/>
          <a:p>
            <a:r>
              <a:rPr lang="en-US" b="1" dirty="0"/>
              <a:t>His name was </a:t>
            </a:r>
            <a:r>
              <a:rPr lang="en-US" b="1" dirty="0" err="1"/>
              <a:t>Joses</a:t>
            </a:r>
            <a:r>
              <a:rPr lang="en-US" b="1" dirty="0"/>
              <a:t>/Joseph</a:t>
            </a:r>
          </a:p>
        </p:txBody>
      </p:sp>
    </p:spTree>
    <p:extLst>
      <p:ext uri="{BB962C8B-B14F-4D97-AF65-F5344CB8AC3E}">
        <p14:creationId xmlns:p14="http://schemas.microsoft.com/office/powerpoint/2010/main" val="336255828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5D5F9-B07E-43D2-B644-2BD5BF02D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04203"/>
            <a:ext cx="10515600" cy="995997"/>
          </a:xfrm>
        </p:spPr>
        <p:txBody>
          <a:bodyPr>
            <a:normAutofit/>
          </a:bodyPr>
          <a:lstStyle/>
          <a:p>
            <a:r>
              <a:rPr lang="en-US" b="1" dirty="0"/>
              <a:t>His name was </a:t>
            </a:r>
            <a:r>
              <a:rPr lang="en-US" b="1" dirty="0" err="1"/>
              <a:t>Joses</a:t>
            </a:r>
            <a:r>
              <a:rPr lang="en-US" b="1" dirty="0"/>
              <a:t>/Joseph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70ED8F-2BBA-4B5A-A35D-EFF7132FE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950" y="5257800"/>
            <a:ext cx="10610850" cy="995997"/>
          </a:xfrm>
        </p:spPr>
        <p:txBody>
          <a:bodyPr>
            <a:noAutofit/>
          </a:bodyPr>
          <a:lstStyle/>
          <a:p>
            <a:r>
              <a:rPr lang="en-US" sz="6000" dirty="0">
                <a:latin typeface="Bodoni MT" panose="02070603080606020203" pitchFamily="18" charset="0"/>
              </a:rPr>
              <a:t>II. How Barnabas lived his life.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F3443-F9A6-40C4-8720-B147EBB5D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8C9A-CC5B-447E-8FF1-319C515F43D7}" type="datetime1">
              <a:rPr lang="en-US" smtClean="0"/>
              <a:t>5/14/2023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12989-32C1-486D-BD9D-DE7CB9D4A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05F5-D358-4C2B-B2D2-C674C7D65759}" type="slidenum">
              <a:rPr lang="en-US" smtClean="0"/>
              <a:t>20</a:t>
            </a:fld>
            <a:endParaRPr lang="en-US" dirty="0"/>
          </a:p>
        </p:txBody>
      </p:sp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5B74765A-CE1D-4364-8A97-3EC431346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749" y="1758578"/>
            <a:ext cx="5657252" cy="344794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57196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D70ED8F-2BBA-4B5A-A35D-EFF7132FE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950" y="1600200"/>
            <a:ext cx="5789930" cy="4536757"/>
          </a:xfrm>
        </p:spPr>
        <p:txBody>
          <a:bodyPr>
            <a:noAutofit/>
          </a:bodyPr>
          <a:lstStyle/>
          <a:p>
            <a:r>
              <a:rPr lang="en-US" sz="3600" b="1" baseline="30000" dirty="0"/>
              <a:t>I</a:t>
            </a:r>
            <a:r>
              <a:rPr lang="en-US" sz="3600" dirty="0"/>
              <a:t> In the same way, you wives, be subject to your own husbands so that even if any </a:t>
            </a:r>
            <a:r>
              <a:rPr lang="en-US" sz="3600" i="1" dirty="0"/>
              <a:t>of them</a:t>
            </a:r>
            <a:r>
              <a:rPr lang="en-US" sz="3600" dirty="0"/>
              <a:t> are disobedient to the word, they may be won over without a word by the behavior of their wives, </a:t>
            </a:r>
            <a:r>
              <a:rPr lang="en-US" sz="3600" b="1" baseline="30000" dirty="0"/>
              <a:t>2 </a:t>
            </a:r>
            <a:r>
              <a:rPr lang="en-US" sz="3600" dirty="0"/>
              <a:t>as they observe your pure and respectful behavior.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F3443-F9A6-40C4-8720-B147EBB5D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22A67-C0F0-4D2E-B397-B09E4B041BAA}" type="datetime1">
              <a:rPr lang="en-US" smtClean="0"/>
              <a:t>5/14/2023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12989-32C1-486D-BD9D-DE7CB9D4A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05F5-D358-4C2B-B2D2-C674C7D65759}" type="slidenum">
              <a:rPr lang="en-US" smtClean="0"/>
              <a:t>21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20F934-A746-4B4A-94F2-0B659A7CDE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037" y="2107347"/>
            <a:ext cx="4889126" cy="32594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34682A3-F742-4EC8-83F4-0E73B192A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04838"/>
            <a:ext cx="10515600" cy="995362"/>
          </a:xfrm>
        </p:spPr>
        <p:txBody>
          <a:bodyPr>
            <a:normAutofit/>
          </a:bodyPr>
          <a:lstStyle/>
          <a:p>
            <a:r>
              <a:rPr lang="en-US" b="1" dirty="0"/>
              <a:t>His name was </a:t>
            </a:r>
            <a:r>
              <a:rPr lang="en-US" b="1" dirty="0" err="1"/>
              <a:t>Joses</a:t>
            </a:r>
            <a:r>
              <a:rPr lang="en-US" b="1" dirty="0"/>
              <a:t>/Joseph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7105DC-6BB9-501F-944A-AD7C25BA5AAC}"/>
              </a:ext>
            </a:extLst>
          </p:cNvPr>
          <p:cNvSpPr txBox="1"/>
          <p:nvPr/>
        </p:nvSpPr>
        <p:spPr>
          <a:xfrm>
            <a:off x="6932428" y="5635256"/>
            <a:ext cx="2945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gency FB" panose="020B0503020202020204" pitchFamily="34" charset="0"/>
              </a:rPr>
              <a:t>1 PETER 3.1-2</a:t>
            </a:r>
          </a:p>
        </p:txBody>
      </p:sp>
    </p:spTree>
    <p:extLst>
      <p:ext uri="{BB962C8B-B14F-4D97-AF65-F5344CB8AC3E}">
        <p14:creationId xmlns:p14="http://schemas.microsoft.com/office/powerpoint/2010/main" val="120247580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D70ED8F-2BBA-4B5A-A35D-EFF7132FE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950" y="1600200"/>
            <a:ext cx="5789930" cy="4536757"/>
          </a:xfrm>
        </p:spPr>
        <p:txBody>
          <a:bodyPr>
            <a:noAutofit/>
          </a:bodyPr>
          <a:lstStyle/>
          <a:p>
            <a:r>
              <a:rPr lang="en-US" sz="3600" b="1" baseline="30000" dirty="0"/>
              <a:t>I</a:t>
            </a:r>
            <a:r>
              <a:rPr lang="en-US" sz="3600" dirty="0"/>
              <a:t> In the same way, you wives, be subject to your own husbands so that even if any </a:t>
            </a:r>
            <a:r>
              <a:rPr lang="en-US" sz="3600" i="1" dirty="0"/>
              <a:t>of them</a:t>
            </a:r>
            <a:r>
              <a:rPr lang="en-US" sz="3600" dirty="0"/>
              <a:t> are disobedient to the word, they may be won over without a word by the behavior of their wives, </a:t>
            </a:r>
            <a:r>
              <a:rPr lang="en-US" sz="3600" b="1" baseline="30000" dirty="0"/>
              <a:t>2 </a:t>
            </a:r>
            <a:r>
              <a:rPr lang="en-US" sz="3600" dirty="0">
                <a:solidFill>
                  <a:srgbClr val="C00000"/>
                </a:solidFill>
              </a:rPr>
              <a:t>as they observe your pure and respectful behavior</a:t>
            </a:r>
            <a:r>
              <a:rPr lang="en-US" sz="3600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F3443-F9A6-40C4-8720-B147EBB5D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22A67-C0F0-4D2E-B397-B09E4B041BAA}" type="datetime1">
              <a:rPr lang="en-US" smtClean="0"/>
              <a:t>5/14/2023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12989-32C1-486D-BD9D-DE7CB9D4A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05F5-D358-4C2B-B2D2-C674C7D65759}" type="slidenum">
              <a:rPr lang="en-US" smtClean="0"/>
              <a:t>22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20F934-A746-4B4A-94F2-0B659A7CDE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037" y="2107347"/>
            <a:ext cx="4889126" cy="32594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34682A3-F742-4EC8-83F4-0E73B192A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04838"/>
            <a:ext cx="10515600" cy="995362"/>
          </a:xfrm>
        </p:spPr>
        <p:txBody>
          <a:bodyPr>
            <a:normAutofit/>
          </a:bodyPr>
          <a:lstStyle/>
          <a:p>
            <a:r>
              <a:rPr lang="en-US" b="1" dirty="0"/>
              <a:t>His name was </a:t>
            </a:r>
            <a:r>
              <a:rPr lang="en-US" b="1" dirty="0" err="1"/>
              <a:t>Joses</a:t>
            </a:r>
            <a:r>
              <a:rPr lang="en-US" b="1" dirty="0"/>
              <a:t>/Joseph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7105DC-6BB9-501F-944A-AD7C25BA5AAC}"/>
              </a:ext>
            </a:extLst>
          </p:cNvPr>
          <p:cNvSpPr txBox="1"/>
          <p:nvPr/>
        </p:nvSpPr>
        <p:spPr>
          <a:xfrm>
            <a:off x="6932428" y="5635256"/>
            <a:ext cx="2945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gency FB" panose="020B0503020202020204" pitchFamily="34" charset="0"/>
              </a:rPr>
              <a:t>1 PETER 3.1-2</a:t>
            </a:r>
          </a:p>
        </p:txBody>
      </p:sp>
    </p:spTree>
    <p:extLst>
      <p:ext uri="{BB962C8B-B14F-4D97-AF65-F5344CB8AC3E}">
        <p14:creationId xmlns:p14="http://schemas.microsoft.com/office/powerpoint/2010/main" val="131728416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9" name="Rectangle 6155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aynes Street church of Christ">
            <a:extLst>
              <a:ext uri="{FF2B5EF4-FFF2-40B4-BE49-F238E27FC236}">
                <a16:creationId xmlns:a16="http://schemas.microsoft.com/office/drawing/2014/main" id="{C9DFB93B-808A-3FE2-2688-905B050559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7" b="8106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8" name="Rectangle 6157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F95165E-386A-4A73-8C57-71B43F7A9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US" sz="5200" b="1" dirty="0">
              <a:solidFill>
                <a:srgbClr val="FFFFFF"/>
              </a:solidFill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9318D2EF-E9E4-815F-1044-7297C08F87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Sister ANNIE’S example.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F3443-F9A6-40C4-8720-B147EBB5DB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60DDA73-B05F-459D-88A2-A27FDA76A4EF}" type="datetime1">
              <a:rPr lang="en-US" smtClean="0">
                <a:solidFill>
                  <a:srgbClr val="FFFFFF"/>
                </a:solidFill>
              </a:rPr>
              <a:t>5/14/2023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12989-32C1-486D-BD9D-DE7CB9D4A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80F05F5-D358-4C2B-B2D2-C674C7D65759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53605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5D5F9-B07E-43D2-B644-2BD5BF02D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04203"/>
            <a:ext cx="10515600" cy="995997"/>
          </a:xfrm>
        </p:spPr>
        <p:txBody>
          <a:bodyPr>
            <a:normAutofit/>
          </a:bodyPr>
          <a:lstStyle/>
          <a:p>
            <a:r>
              <a:rPr lang="en-US" b="1" dirty="0"/>
              <a:t>His name was Barnabas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70ED8F-2BBA-4B5A-A35D-EFF7132FE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950" y="5069710"/>
            <a:ext cx="10610850" cy="1184087"/>
          </a:xfrm>
        </p:spPr>
        <p:txBody>
          <a:bodyPr>
            <a:noAutofit/>
          </a:bodyPr>
          <a:lstStyle/>
          <a:p>
            <a:r>
              <a:rPr lang="en-US" sz="6000" dirty="0">
                <a:latin typeface="Bodoni MT" panose="02070603080606020203" pitchFamily="18" charset="0"/>
              </a:rPr>
              <a:t>III. What can we/you do?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F3443-F9A6-40C4-8720-B147EBB5D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E40A-A2A4-4B64-A98F-DFDBB92537D0}" type="datetime1">
              <a:rPr lang="en-US" smtClean="0"/>
              <a:t>5/14/2023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12989-32C1-486D-BD9D-DE7CB9D4A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05F5-D358-4C2B-B2D2-C674C7D65759}" type="slidenum">
              <a:rPr lang="en-US" smtClean="0"/>
              <a:t>24</a:t>
            </a:fld>
            <a:endParaRPr lang="en-US" dirty="0"/>
          </a:p>
        </p:txBody>
      </p:sp>
      <p:pic>
        <p:nvPicPr>
          <p:cNvPr id="7170" name="Picture 2" descr="See the source image">
            <a:extLst>
              <a:ext uri="{FF2B5EF4-FFF2-40B4-BE49-F238E27FC236}">
                <a16:creationId xmlns:a16="http://schemas.microsoft.com/office/drawing/2014/main" id="{2055EFAC-FBFC-4CAF-869C-7E72B8FC8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894" y="1751222"/>
            <a:ext cx="4319270" cy="31674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2500086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B5E8FC27-C1DC-2E9E-7D4C-53AE43F7F6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1" r="1" b="1"/>
          <a:stretch/>
        </p:blipFill>
        <p:spPr bwMode="auto">
          <a:xfrm>
            <a:off x="5101771" y="10"/>
            <a:ext cx="7094361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Rectangle 3078">
            <a:extLst>
              <a:ext uri="{FF2B5EF4-FFF2-40B4-BE49-F238E27FC236}">
                <a16:creationId xmlns:a16="http://schemas.microsoft.com/office/drawing/2014/main" id="{A34066D6-1B59-4642-A86D-39464CEE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527208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Arc 3080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1718653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E5D5F9-B07E-43D2-B644-2BD5BF02D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795508"/>
            <a:ext cx="4092525" cy="3915387"/>
          </a:xfrm>
        </p:spPr>
        <p:txBody>
          <a:bodyPr>
            <a:normAutofit fontScale="90000"/>
          </a:bodyPr>
          <a:lstStyle/>
          <a:p>
            <a:r>
              <a:rPr lang="en-US" sz="7200" b="1" dirty="0">
                <a:solidFill>
                  <a:srgbClr val="FFFFFF"/>
                </a:solidFill>
              </a:rPr>
              <a:t>You can be an encourager.</a:t>
            </a:r>
            <a:endParaRPr lang="en-US" sz="7200" dirty="0">
              <a:solidFill>
                <a:srgbClr val="FFFFFF"/>
              </a:solidFill>
            </a:endParaRPr>
          </a:p>
        </p:txBody>
      </p:sp>
      <p:sp>
        <p:nvSpPr>
          <p:cNvPr id="3083" name="Oval 3082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4626633"/>
            <a:ext cx="491961" cy="4919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70ED8F-2BBA-4B5A-A35D-EFF7132FE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47210"/>
            <a:ext cx="4092525" cy="731558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FFFF"/>
              </a:solidFill>
              <a:latin typeface="Bodoni MT" panose="02070603080606020203" pitchFamily="18" charset="0"/>
            </a:endParaRPr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CBF9EBB4-5078-47B2-AAA0-DF4A88D8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7932" y="5011563"/>
            <a:ext cx="731558" cy="731558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F3443-F9A6-40C4-8720-B147EBB5DB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0526" y="6356348"/>
            <a:ext cx="181287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D36E40A-A2A4-4B64-A98F-DFDBB92537D0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5/14/2023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12989-32C1-486D-BD9D-DE7CB9D4A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80F05F5-D358-4C2B-B2D2-C674C7D65759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81652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873D7-99B8-4D35-AF67-9B2AF0C0AE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3CEA5C-AC5A-4B6A-971C-D58B520ECD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5C1FA-D630-4D6B-8B0C-70896CC05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70DF-7036-4913-83D0-6BB255FDA9B6}" type="datetime1">
              <a:rPr lang="en-US" smtClean="0"/>
              <a:t>5/14/2023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A0D59-218B-482E-B92F-6CA10EB38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388B9-FBAD-4641-8A14-6B19BC7B4D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99466"/>
      </p:ext>
    </p:extLst>
  </p:cSld>
  <p:clrMapOvr>
    <a:masterClrMapping/>
  </p:clrMapOvr>
  <p:transition spd="slow">
    <p:check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D70ED8F-2BBA-4B5A-A35D-EFF7132FE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3437" y="1795221"/>
            <a:ext cx="5495925" cy="4366108"/>
          </a:xfrm>
        </p:spPr>
        <p:txBody>
          <a:bodyPr>
            <a:noAutofit/>
          </a:bodyPr>
          <a:lstStyle/>
          <a:p>
            <a:pPr algn="l"/>
            <a:r>
              <a:rPr lang="en-US" sz="5400" dirty="0"/>
              <a:t>Barnabas is what we call his nickname. Given to him by the apostles.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F3443-F9A6-40C4-8720-B147EBB5D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26BE5-41BC-4D22-ADC2-D59BBC676CBA}" type="datetime1">
              <a:rPr lang="en-US" smtClean="0"/>
              <a:t>5/14/2023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12989-32C1-486D-BD9D-DE7CB9D4A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05F5-D358-4C2B-B2D2-C674C7D65759}" type="slidenum">
              <a:rPr lang="en-US" smtClean="0"/>
              <a:t>3</a:t>
            </a:fld>
            <a:endParaRPr lang="en-US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F7DBA70C-D236-4710-A735-4E43EA8C3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678" y="1967230"/>
            <a:ext cx="3540442" cy="354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6367582-EAE8-492A-8DF2-EFF283D10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04838"/>
            <a:ext cx="10515600" cy="995362"/>
          </a:xfrm>
        </p:spPr>
        <p:txBody>
          <a:bodyPr>
            <a:normAutofit/>
          </a:bodyPr>
          <a:lstStyle/>
          <a:p>
            <a:r>
              <a:rPr lang="en-US" b="1" dirty="0"/>
              <a:t>His name was </a:t>
            </a:r>
            <a:r>
              <a:rPr lang="en-US" b="1" dirty="0" err="1"/>
              <a:t>Joses</a:t>
            </a:r>
            <a:r>
              <a:rPr lang="en-US" b="1" dirty="0"/>
              <a:t>/Joseph</a:t>
            </a:r>
          </a:p>
        </p:txBody>
      </p:sp>
    </p:spTree>
    <p:extLst>
      <p:ext uri="{BB962C8B-B14F-4D97-AF65-F5344CB8AC3E}">
        <p14:creationId xmlns:p14="http://schemas.microsoft.com/office/powerpoint/2010/main" val="5235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hecker/>
      </p:transition>
    </mc:Choice>
    <mc:Fallback xmlns="">
      <p:transition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EBB797F-DEBC-BEDD-5B50-0AC98330E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578" y="2013857"/>
            <a:ext cx="6173347" cy="32255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D70ED8F-2BBA-4B5A-A35D-EFF7132FE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075" y="1702753"/>
            <a:ext cx="5495925" cy="4653597"/>
          </a:xfrm>
        </p:spPr>
        <p:txBody>
          <a:bodyPr>
            <a:noAutofit/>
          </a:bodyPr>
          <a:lstStyle/>
          <a:p>
            <a:pPr marL="571500" indent="-571500">
              <a:buFontTx/>
              <a:buChar char="-"/>
            </a:pPr>
            <a:r>
              <a:rPr lang="en-US" sz="4400" dirty="0"/>
              <a:t>ACTS 4.33-37</a:t>
            </a:r>
          </a:p>
          <a:p>
            <a:pPr marL="571500" indent="-571500">
              <a:buFontTx/>
              <a:buChar char="-"/>
            </a:pPr>
            <a:r>
              <a:rPr lang="en-US" sz="4400" dirty="0"/>
              <a:t>We learn about the generosity of Barnabas.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F3443-F9A6-40C4-8720-B147EBB5D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4A34-8DC1-447C-B34F-6CB4FF500291}" type="datetime1">
              <a:rPr lang="en-US" smtClean="0"/>
              <a:t>5/14/2023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12989-32C1-486D-BD9D-DE7CB9D4A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05F5-D358-4C2B-B2D2-C674C7D65759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F95165E-386A-4A73-8C57-71B43F7A9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04838"/>
            <a:ext cx="10515600" cy="995362"/>
          </a:xfrm>
        </p:spPr>
        <p:txBody>
          <a:bodyPr>
            <a:normAutofit/>
          </a:bodyPr>
          <a:lstStyle/>
          <a:p>
            <a:r>
              <a:rPr lang="en-US" b="1" dirty="0"/>
              <a:t>His name was </a:t>
            </a:r>
            <a:r>
              <a:rPr lang="en-US" b="1" dirty="0" err="1"/>
              <a:t>Joses</a:t>
            </a:r>
            <a:r>
              <a:rPr lang="en-US" b="1" dirty="0"/>
              <a:t>/Joseph</a:t>
            </a:r>
          </a:p>
        </p:txBody>
      </p:sp>
    </p:spTree>
    <p:extLst>
      <p:ext uri="{BB962C8B-B14F-4D97-AF65-F5344CB8AC3E}">
        <p14:creationId xmlns:p14="http://schemas.microsoft.com/office/powerpoint/2010/main" val="210160374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EBB797F-DEBC-BEDD-5B50-0AC98330E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578" y="2013857"/>
            <a:ext cx="6173347" cy="32255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D70ED8F-2BBA-4B5A-A35D-EFF7132FE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075" y="1702753"/>
            <a:ext cx="5495925" cy="4653597"/>
          </a:xfrm>
        </p:spPr>
        <p:txBody>
          <a:bodyPr>
            <a:noAutofit/>
          </a:bodyPr>
          <a:lstStyle/>
          <a:p>
            <a:pPr marL="571500" indent="-571500">
              <a:buFontTx/>
              <a:buChar char="-"/>
            </a:pPr>
            <a:r>
              <a:rPr lang="en-US" sz="4400" dirty="0"/>
              <a:t>ACTS 9.20-27</a:t>
            </a:r>
          </a:p>
          <a:p>
            <a:pPr marL="571500" indent="-571500">
              <a:buFontTx/>
              <a:buChar char="-"/>
            </a:pPr>
            <a:r>
              <a:rPr lang="en-US" sz="4400" dirty="0"/>
              <a:t>We learn about that Barnabas had to vouch for the apostle Paul.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F3443-F9A6-40C4-8720-B147EBB5D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24EB-7616-4E31-95DE-E01827022E24}" type="datetime1">
              <a:rPr lang="en-US" smtClean="0"/>
              <a:t>5/14/2023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12989-32C1-486D-BD9D-DE7CB9D4A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05F5-D358-4C2B-B2D2-C674C7D65759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F95165E-386A-4A73-8C57-71B43F7A9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04838"/>
            <a:ext cx="10515600" cy="995362"/>
          </a:xfrm>
        </p:spPr>
        <p:txBody>
          <a:bodyPr>
            <a:normAutofit/>
          </a:bodyPr>
          <a:lstStyle/>
          <a:p>
            <a:r>
              <a:rPr lang="en-US" b="1" dirty="0"/>
              <a:t>His name was </a:t>
            </a:r>
            <a:r>
              <a:rPr lang="en-US" b="1" dirty="0" err="1"/>
              <a:t>Joses</a:t>
            </a:r>
            <a:r>
              <a:rPr lang="en-US" b="1" dirty="0"/>
              <a:t>/Joseph</a:t>
            </a:r>
          </a:p>
        </p:txBody>
      </p:sp>
    </p:spTree>
    <p:extLst>
      <p:ext uri="{BB962C8B-B14F-4D97-AF65-F5344CB8AC3E}">
        <p14:creationId xmlns:p14="http://schemas.microsoft.com/office/powerpoint/2010/main" val="387204435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EBB797F-DEBC-BEDD-5B50-0AC98330E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578" y="2013857"/>
            <a:ext cx="6173347" cy="32255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D70ED8F-2BBA-4B5A-A35D-EFF7132FE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075" y="1702753"/>
            <a:ext cx="5495925" cy="4653597"/>
          </a:xfrm>
        </p:spPr>
        <p:txBody>
          <a:bodyPr>
            <a:noAutofit/>
          </a:bodyPr>
          <a:lstStyle/>
          <a:p>
            <a:pPr marL="571500" indent="-571500">
              <a:buFontTx/>
              <a:buChar char="-"/>
            </a:pPr>
            <a:r>
              <a:rPr lang="en-US" sz="4400" dirty="0"/>
              <a:t>ACTS 11.19-24</a:t>
            </a:r>
          </a:p>
          <a:p>
            <a:pPr marL="571500" indent="-571500">
              <a:buFontTx/>
              <a:buChar char="-"/>
            </a:pPr>
            <a:r>
              <a:rPr lang="en-US" sz="4400" dirty="0"/>
              <a:t>Barnabas hears of the spread of the Gospel – and he wants to go help teach and encourage.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F3443-F9A6-40C4-8720-B147EBB5D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AA34-4797-4465-A5A2-BCEB09817E53}" type="datetime1">
              <a:rPr lang="en-US" smtClean="0"/>
              <a:t>5/14/2023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12989-32C1-486D-BD9D-DE7CB9D4A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05F5-D358-4C2B-B2D2-C674C7D65759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F95165E-386A-4A73-8C57-71B43F7A9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04838"/>
            <a:ext cx="10515600" cy="995362"/>
          </a:xfrm>
        </p:spPr>
        <p:txBody>
          <a:bodyPr>
            <a:normAutofit/>
          </a:bodyPr>
          <a:lstStyle/>
          <a:p>
            <a:r>
              <a:rPr lang="en-US" b="1" dirty="0"/>
              <a:t>His name was </a:t>
            </a:r>
            <a:r>
              <a:rPr lang="en-US" b="1" dirty="0" err="1"/>
              <a:t>Joses</a:t>
            </a:r>
            <a:r>
              <a:rPr lang="en-US" b="1" dirty="0"/>
              <a:t>/Joseph</a:t>
            </a:r>
          </a:p>
        </p:txBody>
      </p:sp>
    </p:spTree>
    <p:extLst>
      <p:ext uri="{BB962C8B-B14F-4D97-AF65-F5344CB8AC3E}">
        <p14:creationId xmlns:p14="http://schemas.microsoft.com/office/powerpoint/2010/main" val="310284867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EBB797F-DEBC-BEDD-5B50-0AC98330E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578" y="2013857"/>
            <a:ext cx="6173347" cy="32255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D70ED8F-2BBA-4B5A-A35D-EFF7132FE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075" y="1702753"/>
            <a:ext cx="5495925" cy="4653597"/>
          </a:xfrm>
        </p:spPr>
        <p:txBody>
          <a:bodyPr>
            <a:noAutofit/>
          </a:bodyPr>
          <a:lstStyle/>
          <a:p>
            <a:pPr marL="571500" indent="-571500">
              <a:buFontTx/>
              <a:buChar char="-"/>
            </a:pPr>
            <a:r>
              <a:rPr lang="en-US" sz="4400" dirty="0"/>
              <a:t>ACTS </a:t>
            </a:r>
            <a:r>
              <a:rPr lang="en-US" sz="4400" b="1" u="sng" dirty="0"/>
              <a:t>11.24</a:t>
            </a:r>
          </a:p>
          <a:p>
            <a:pPr marL="571500" indent="-571500">
              <a:buFontTx/>
              <a:buChar char="-"/>
            </a:pPr>
            <a:r>
              <a:rPr lang="en-US" sz="4400" dirty="0"/>
              <a:t>“for he was a </a:t>
            </a:r>
            <a:r>
              <a:rPr lang="en-US" sz="4400" dirty="0">
                <a:solidFill>
                  <a:srgbClr val="C00000"/>
                </a:solidFill>
              </a:rPr>
              <a:t>good man</a:t>
            </a:r>
            <a:r>
              <a:rPr lang="en-US" sz="4400" dirty="0"/>
              <a:t>, and full of the Holy Spirit and of faith.”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F3443-F9A6-40C4-8720-B147EBB5D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AA34-4797-4465-A5A2-BCEB09817E53}" type="datetime1">
              <a:rPr lang="en-US" smtClean="0"/>
              <a:t>5/14/2023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12989-32C1-486D-BD9D-DE7CB9D4A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05F5-D358-4C2B-B2D2-C674C7D65759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F95165E-386A-4A73-8C57-71B43F7A9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04838"/>
            <a:ext cx="10515600" cy="995362"/>
          </a:xfrm>
        </p:spPr>
        <p:txBody>
          <a:bodyPr>
            <a:normAutofit/>
          </a:bodyPr>
          <a:lstStyle/>
          <a:p>
            <a:r>
              <a:rPr lang="en-US" b="1" dirty="0"/>
              <a:t>His name was </a:t>
            </a:r>
            <a:r>
              <a:rPr lang="en-US" b="1" dirty="0" err="1"/>
              <a:t>Joses</a:t>
            </a:r>
            <a:r>
              <a:rPr lang="en-US" b="1" dirty="0"/>
              <a:t>/Joseph</a:t>
            </a:r>
          </a:p>
        </p:txBody>
      </p:sp>
    </p:spTree>
    <p:extLst>
      <p:ext uri="{BB962C8B-B14F-4D97-AF65-F5344CB8AC3E}">
        <p14:creationId xmlns:p14="http://schemas.microsoft.com/office/powerpoint/2010/main" val="120330806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EBB797F-DEBC-BEDD-5B50-0AC98330E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578" y="2013857"/>
            <a:ext cx="6173347" cy="32255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D70ED8F-2BBA-4B5A-A35D-EFF7132FE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075" y="1702753"/>
            <a:ext cx="5495925" cy="4653597"/>
          </a:xfrm>
        </p:spPr>
        <p:txBody>
          <a:bodyPr>
            <a:noAutofit/>
          </a:bodyPr>
          <a:lstStyle/>
          <a:p>
            <a:pPr marL="571500" indent="-571500">
              <a:buFontTx/>
              <a:buChar char="-"/>
            </a:pPr>
            <a:r>
              <a:rPr lang="en-US" sz="4400" dirty="0"/>
              <a:t>ACTS </a:t>
            </a:r>
            <a:r>
              <a:rPr lang="en-US" sz="4400" b="1" u="sng" dirty="0"/>
              <a:t>11.24</a:t>
            </a:r>
          </a:p>
          <a:p>
            <a:pPr marL="571500" indent="-571500">
              <a:buFontTx/>
              <a:buChar char="-"/>
            </a:pPr>
            <a:r>
              <a:rPr lang="en-US" sz="4400" dirty="0"/>
              <a:t>“for he was a good man, and </a:t>
            </a:r>
            <a:r>
              <a:rPr lang="en-US" sz="4400" dirty="0">
                <a:solidFill>
                  <a:srgbClr val="7030A0"/>
                </a:solidFill>
              </a:rPr>
              <a:t>full of the Holy Spirit</a:t>
            </a:r>
            <a:r>
              <a:rPr lang="en-US" sz="4400" dirty="0"/>
              <a:t> and of faith.”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F3443-F9A6-40C4-8720-B147EBB5D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AA34-4797-4465-A5A2-BCEB09817E53}" type="datetime1">
              <a:rPr lang="en-US" smtClean="0"/>
              <a:t>5/14/2023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12989-32C1-486D-BD9D-DE7CB9D4A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05F5-D358-4C2B-B2D2-C674C7D65759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F95165E-386A-4A73-8C57-71B43F7A9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04838"/>
            <a:ext cx="10515600" cy="995362"/>
          </a:xfrm>
        </p:spPr>
        <p:txBody>
          <a:bodyPr>
            <a:normAutofit/>
          </a:bodyPr>
          <a:lstStyle/>
          <a:p>
            <a:r>
              <a:rPr lang="en-US" b="1" dirty="0"/>
              <a:t>His name was </a:t>
            </a:r>
            <a:r>
              <a:rPr lang="en-US" b="1" dirty="0" err="1"/>
              <a:t>Joses</a:t>
            </a:r>
            <a:r>
              <a:rPr lang="en-US" b="1" dirty="0"/>
              <a:t>/Joseph</a:t>
            </a:r>
          </a:p>
        </p:txBody>
      </p:sp>
    </p:spTree>
    <p:extLst>
      <p:ext uri="{BB962C8B-B14F-4D97-AF65-F5344CB8AC3E}">
        <p14:creationId xmlns:p14="http://schemas.microsoft.com/office/powerpoint/2010/main" val="240446309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EBB797F-DEBC-BEDD-5B50-0AC98330E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578" y="2013857"/>
            <a:ext cx="6173347" cy="32255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D70ED8F-2BBA-4B5A-A35D-EFF7132FE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075" y="1702753"/>
            <a:ext cx="5495925" cy="4653597"/>
          </a:xfrm>
        </p:spPr>
        <p:txBody>
          <a:bodyPr>
            <a:noAutofit/>
          </a:bodyPr>
          <a:lstStyle/>
          <a:p>
            <a:pPr marL="571500" indent="-571500">
              <a:buFontTx/>
              <a:buChar char="-"/>
            </a:pPr>
            <a:r>
              <a:rPr lang="en-US" sz="4400" dirty="0"/>
              <a:t>ACTS </a:t>
            </a:r>
            <a:r>
              <a:rPr lang="en-US" sz="4400" b="1" u="sng" dirty="0"/>
              <a:t>11.24</a:t>
            </a:r>
          </a:p>
          <a:p>
            <a:pPr marL="571500" indent="-571500">
              <a:buFontTx/>
              <a:buChar char="-"/>
            </a:pPr>
            <a:r>
              <a:rPr lang="en-US" sz="4400" dirty="0"/>
              <a:t>“for he was a good man, and </a:t>
            </a:r>
            <a:r>
              <a:rPr lang="en-US" sz="4400" dirty="0">
                <a:solidFill>
                  <a:srgbClr val="C00000"/>
                </a:solidFill>
              </a:rPr>
              <a:t>full</a:t>
            </a:r>
            <a:r>
              <a:rPr lang="en-US" sz="4400" dirty="0"/>
              <a:t> of the Holy Spirit </a:t>
            </a:r>
            <a:r>
              <a:rPr lang="en-US" sz="4400" u="sng" dirty="0">
                <a:solidFill>
                  <a:srgbClr val="000099"/>
                </a:solidFill>
              </a:rPr>
              <a:t>and</a:t>
            </a:r>
            <a:r>
              <a:rPr lang="en-US" sz="4400" dirty="0">
                <a:solidFill>
                  <a:srgbClr val="C00000"/>
                </a:solidFill>
              </a:rPr>
              <a:t> of faith</a:t>
            </a:r>
            <a:r>
              <a:rPr lang="en-US" sz="4400" dirty="0"/>
              <a:t>.”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F3443-F9A6-40C4-8720-B147EBB5D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AA34-4797-4465-A5A2-BCEB09817E53}" type="datetime1">
              <a:rPr lang="en-US" smtClean="0"/>
              <a:t>5/14/2023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12989-32C1-486D-BD9D-DE7CB9D4A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05F5-D358-4C2B-B2D2-C674C7D65759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F95165E-386A-4A73-8C57-71B43F7A9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04838"/>
            <a:ext cx="10515600" cy="995362"/>
          </a:xfrm>
        </p:spPr>
        <p:txBody>
          <a:bodyPr>
            <a:normAutofit/>
          </a:bodyPr>
          <a:lstStyle/>
          <a:p>
            <a:r>
              <a:rPr lang="en-US" b="1" dirty="0"/>
              <a:t>His name was </a:t>
            </a:r>
            <a:r>
              <a:rPr lang="en-US" b="1" dirty="0" err="1"/>
              <a:t>Joses</a:t>
            </a:r>
            <a:r>
              <a:rPr lang="en-US" b="1" dirty="0"/>
              <a:t>/Joseph</a:t>
            </a:r>
          </a:p>
        </p:txBody>
      </p:sp>
    </p:spTree>
    <p:extLst>
      <p:ext uri="{BB962C8B-B14F-4D97-AF65-F5344CB8AC3E}">
        <p14:creationId xmlns:p14="http://schemas.microsoft.com/office/powerpoint/2010/main" val="344240311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2381</TotalTime>
  <Words>758</Words>
  <Application>Microsoft Office PowerPoint</Application>
  <PresentationFormat>Widescreen</PresentationFormat>
  <Paragraphs>124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Agency FB</vt:lpstr>
      <vt:lpstr>Arial</vt:lpstr>
      <vt:lpstr>Bodoni MT</vt:lpstr>
      <vt:lpstr>Calibri</vt:lpstr>
      <vt:lpstr>Calibri Light</vt:lpstr>
      <vt:lpstr>Office Theme</vt:lpstr>
      <vt:lpstr>His name was Joses/Joseph</vt:lpstr>
      <vt:lpstr>His name was Joses/Joseph</vt:lpstr>
      <vt:lpstr>His name was Joses/Joseph</vt:lpstr>
      <vt:lpstr>His name was Joses/Joseph</vt:lpstr>
      <vt:lpstr>His name was Joses/Joseph</vt:lpstr>
      <vt:lpstr>His name was Joses/Joseph</vt:lpstr>
      <vt:lpstr>His name was Joses/Joseph</vt:lpstr>
      <vt:lpstr>His name was Joses/Joseph</vt:lpstr>
      <vt:lpstr>His name was Joses/Joseph</vt:lpstr>
      <vt:lpstr>His name was Joses/Joseph</vt:lpstr>
      <vt:lpstr>His name was Joses/Joseph</vt:lpstr>
      <vt:lpstr>His name was Joses/Joseph</vt:lpstr>
      <vt:lpstr> </vt:lpstr>
      <vt:lpstr>His name was Joses/Joseph</vt:lpstr>
      <vt:lpstr>PowerPoint Presentation</vt:lpstr>
      <vt:lpstr>PowerPoint Presentation</vt:lpstr>
      <vt:lpstr>His name was Joses/Joseph</vt:lpstr>
      <vt:lpstr>His name was Joses/Joseph</vt:lpstr>
      <vt:lpstr>His name was Joses/Joseph</vt:lpstr>
      <vt:lpstr>His name was Joses/Joseph</vt:lpstr>
      <vt:lpstr>His name was Joses/Joseph</vt:lpstr>
      <vt:lpstr>His name was Joses/Joseph</vt:lpstr>
      <vt:lpstr>PowerPoint Presentation</vt:lpstr>
      <vt:lpstr>His name was Barnabas</vt:lpstr>
      <vt:lpstr>You can be an encourager.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Randy Reynolds</dc:creator>
  <cp:lastModifiedBy>Harry Bolan</cp:lastModifiedBy>
  <cp:revision>31</cp:revision>
  <dcterms:created xsi:type="dcterms:W3CDTF">2021-05-19T16:39:39Z</dcterms:created>
  <dcterms:modified xsi:type="dcterms:W3CDTF">2023-05-14T13:52:33Z</dcterms:modified>
</cp:coreProperties>
</file>