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9" r:id="rId4"/>
    <p:sldId id="260" r:id="rId5"/>
    <p:sldId id="257"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D90"/>
    <a:srgbClr val="7DA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4"/>
    <p:restoredTop sz="94728"/>
  </p:normalViewPr>
  <p:slideViewPr>
    <p:cSldViewPr snapToGrid="0">
      <p:cViewPr varScale="1">
        <p:scale>
          <a:sx n="84" d="100"/>
          <a:sy n="84" d="100"/>
        </p:scale>
        <p:origin x="200"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CC28-6593-2417-6722-4EFC5C3D0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D6EFC5-3211-B963-EF4C-C17A5D4A0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DD82D6-AB91-08ED-2590-79355748D1DE}"/>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5" name="Footer Placeholder 4">
            <a:extLst>
              <a:ext uri="{FF2B5EF4-FFF2-40B4-BE49-F238E27FC236}">
                <a16:creationId xmlns:a16="http://schemas.microsoft.com/office/drawing/2014/main" id="{B3130E95-3CB1-4613-3661-D096C64EA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F6354-EEFA-D0BD-1256-5E58899C0793}"/>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376767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DBBC-AECB-C46C-3EAE-3A2624A92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3A39A4-8338-AD2B-8B27-4FB52A2C94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3F89E-727C-AC26-3304-663B0060E8A0}"/>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5" name="Footer Placeholder 4">
            <a:extLst>
              <a:ext uri="{FF2B5EF4-FFF2-40B4-BE49-F238E27FC236}">
                <a16:creationId xmlns:a16="http://schemas.microsoft.com/office/drawing/2014/main" id="{A3065FD2-87C8-B785-F5D7-F345AA167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1CB65-2BDC-A0AB-B6BD-E9EEF81C127C}"/>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307591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3A95FB-FBCF-1CA6-A1B3-039E6A5ACE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94962-3CE3-CECF-148A-6272F24214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389A5-00D6-225D-EC84-850ADE841B11}"/>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5" name="Footer Placeholder 4">
            <a:extLst>
              <a:ext uri="{FF2B5EF4-FFF2-40B4-BE49-F238E27FC236}">
                <a16:creationId xmlns:a16="http://schemas.microsoft.com/office/drawing/2014/main" id="{7C8A9517-953D-981E-720E-3044CC742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2E133-914C-6A31-019F-47EEF398B75D}"/>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299320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5B12-7671-2786-B9DF-B21D642F6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EC28B6-1501-821B-B2D9-C8DE63E95B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60523-D641-B807-2E95-8D0DE089C2D4}"/>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5" name="Footer Placeholder 4">
            <a:extLst>
              <a:ext uri="{FF2B5EF4-FFF2-40B4-BE49-F238E27FC236}">
                <a16:creationId xmlns:a16="http://schemas.microsoft.com/office/drawing/2014/main" id="{93BA7072-5B05-1513-F58D-AF816B48E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A78DA-6B3F-D608-AD12-E15ED3F51C87}"/>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285672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DA5D-29BB-8A42-CAC3-A0696A1FFD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DD8E60-E2A1-AA7B-F1CA-9E4534F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F5B739-946F-08B1-4087-BA956767A360}"/>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5" name="Footer Placeholder 4">
            <a:extLst>
              <a:ext uri="{FF2B5EF4-FFF2-40B4-BE49-F238E27FC236}">
                <a16:creationId xmlns:a16="http://schemas.microsoft.com/office/drawing/2014/main" id="{EB904904-C456-F199-2D4A-D0B4C125D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239FF-2A9E-75AD-F062-E7B1B84DDB2F}"/>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322660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DBD2-6302-0BED-6375-9463DDD6A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D56862-F8C2-7B35-E6DD-B2F7BF01D0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ABFD53-88D5-DD1E-FCE2-D4FE2732A3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FB9902-AB6B-4D1E-A8D5-8E1340162AB8}"/>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6" name="Footer Placeholder 5">
            <a:extLst>
              <a:ext uri="{FF2B5EF4-FFF2-40B4-BE49-F238E27FC236}">
                <a16:creationId xmlns:a16="http://schemas.microsoft.com/office/drawing/2014/main" id="{70B86459-C5EF-2353-9C7D-930991B70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8F336-93FC-4D06-6BAA-8BF5E2431B8E}"/>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903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1271-FE08-45B4-1349-039ED5D609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E359F5-D5A5-4CCD-FB33-984A9CE48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769A70-9874-FEBB-387E-19D26BC69C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D7A9F4-EE94-4777-9C76-694661B9BE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FA25E2-1552-AE5B-EFDD-E4F3D2EA40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78F07-4200-0407-C843-2A4A3176510E}"/>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8" name="Footer Placeholder 7">
            <a:extLst>
              <a:ext uri="{FF2B5EF4-FFF2-40B4-BE49-F238E27FC236}">
                <a16:creationId xmlns:a16="http://schemas.microsoft.com/office/drawing/2014/main" id="{DFEDB3FC-DB83-93ED-AB77-2895489799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C3792C-D669-B03E-D00A-07971A1EFE63}"/>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318709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BC5C-37AB-063B-292B-069C6ED60B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E1DA3-37AC-8235-DEFC-8AA80C0A2E41}"/>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4" name="Footer Placeholder 3">
            <a:extLst>
              <a:ext uri="{FF2B5EF4-FFF2-40B4-BE49-F238E27FC236}">
                <a16:creationId xmlns:a16="http://schemas.microsoft.com/office/drawing/2014/main" id="{D44D6CCF-B27F-AF81-1E00-E9D1903A4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F095C-B996-B143-109B-32D55065794F}"/>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221782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D497E-09CB-BA57-3BA4-FFB5E3005825}"/>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3" name="Footer Placeholder 2">
            <a:extLst>
              <a:ext uri="{FF2B5EF4-FFF2-40B4-BE49-F238E27FC236}">
                <a16:creationId xmlns:a16="http://schemas.microsoft.com/office/drawing/2014/main" id="{B3901421-D342-83F2-FC79-B84F30EDF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CA519-B159-CF37-B694-6A9CA2A7C7AC}"/>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11294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E18E-9484-2713-79EE-9477467B2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E3F142-7060-CB17-80E6-0A7332652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0C84B-6728-B139-E3CA-67109B61A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7960D2-0A1A-F8D4-F044-5612ACC10C65}"/>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6" name="Footer Placeholder 5">
            <a:extLst>
              <a:ext uri="{FF2B5EF4-FFF2-40B4-BE49-F238E27FC236}">
                <a16:creationId xmlns:a16="http://schemas.microsoft.com/office/drawing/2014/main" id="{CC07D2C1-067B-60A7-F0F0-DF343F109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7C9D1-8D88-D759-FBCC-A78BC8B76566}"/>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312589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CA01-1139-DC54-0073-5201D0D96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F97BED-5CD0-AA79-D282-C3929B500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D17C69-B361-04C9-235A-079523C86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5C42D-E0BD-7F7E-5618-441DBDF2D743}"/>
              </a:ext>
            </a:extLst>
          </p:cNvPr>
          <p:cNvSpPr>
            <a:spLocks noGrp="1"/>
          </p:cNvSpPr>
          <p:nvPr>
            <p:ph type="dt" sz="half" idx="10"/>
          </p:nvPr>
        </p:nvSpPr>
        <p:spPr/>
        <p:txBody>
          <a:bodyPr/>
          <a:lstStyle/>
          <a:p>
            <a:fld id="{D28A8475-CA71-8F49-B2EA-79F27547BB3D}" type="datetimeFigureOut">
              <a:rPr lang="en-US" smtClean="0"/>
              <a:t>5/20/23</a:t>
            </a:fld>
            <a:endParaRPr lang="en-US"/>
          </a:p>
        </p:txBody>
      </p:sp>
      <p:sp>
        <p:nvSpPr>
          <p:cNvPr id="6" name="Footer Placeholder 5">
            <a:extLst>
              <a:ext uri="{FF2B5EF4-FFF2-40B4-BE49-F238E27FC236}">
                <a16:creationId xmlns:a16="http://schemas.microsoft.com/office/drawing/2014/main" id="{79466266-536F-C009-AE1C-65B489B16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161D7-E78A-5596-9435-DED08EC47112}"/>
              </a:ext>
            </a:extLst>
          </p:cNvPr>
          <p:cNvSpPr>
            <a:spLocks noGrp="1"/>
          </p:cNvSpPr>
          <p:nvPr>
            <p:ph type="sldNum" sz="quarter" idx="12"/>
          </p:nvPr>
        </p:nvSpPr>
        <p:spPr/>
        <p:txBody>
          <a:bodyPr/>
          <a:lstStyle/>
          <a:p>
            <a:fld id="{B96B7A37-AE15-D14E-BEC6-C2452A7FC773}" type="slidenum">
              <a:rPr lang="en-US" smtClean="0"/>
              <a:t>‹#›</a:t>
            </a:fld>
            <a:endParaRPr lang="en-US"/>
          </a:p>
        </p:txBody>
      </p:sp>
    </p:spTree>
    <p:extLst>
      <p:ext uri="{BB962C8B-B14F-4D97-AF65-F5344CB8AC3E}">
        <p14:creationId xmlns:p14="http://schemas.microsoft.com/office/powerpoint/2010/main" val="135166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A60C1-5024-5202-C70B-616ACA7C6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090D52-8E95-800E-13C8-3E5777A7E1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F0DBE-6F29-AE99-1E7B-1F044104F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A8475-CA71-8F49-B2EA-79F27547BB3D}" type="datetimeFigureOut">
              <a:rPr lang="en-US" smtClean="0"/>
              <a:t>5/20/23</a:t>
            </a:fld>
            <a:endParaRPr lang="en-US"/>
          </a:p>
        </p:txBody>
      </p:sp>
      <p:sp>
        <p:nvSpPr>
          <p:cNvPr id="5" name="Footer Placeholder 4">
            <a:extLst>
              <a:ext uri="{FF2B5EF4-FFF2-40B4-BE49-F238E27FC236}">
                <a16:creationId xmlns:a16="http://schemas.microsoft.com/office/drawing/2014/main" id="{E01E7DA1-FE8A-C129-9A92-8612FFFE3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093682-1DDA-BEDF-348C-EDC8F44CF4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B7A37-AE15-D14E-BEC6-C2452A7FC773}" type="slidenum">
              <a:rPr lang="en-US" smtClean="0"/>
              <a:t>‹#›</a:t>
            </a:fld>
            <a:endParaRPr lang="en-US"/>
          </a:p>
        </p:txBody>
      </p:sp>
    </p:spTree>
    <p:extLst>
      <p:ext uri="{BB962C8B-B14F-4D97-AF65-F5344CB8AC3E}">
        <p14:creationId xmlns:p14="http://schemas.microsoft.com/office/powerpoint/2010/main" val="55749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ud, nature, sky, landscape&#10;&#10;Description automatically generated">
            <a:extLst>
              <a:ext uri="{FF2B5EF4-FFF2-40B4-BE49-F238E27FC236}">
                <a16:creationId xmlns:a16="http://schemas.microsoft.com/office/drawing/2014/main" id="{03C734E9-B1BD-3917-5336-400EF2D7BDC4}"/>
              </a:ext>
            </a:extLst>
          </p:cNvPr>
          <p:cNvPicPr>
            <a:picLocks noChangeAspect="1"/>
          </p:cNvPicPr>
          <p:nvPr/>
        </p:nvPicPr>
        <p:blipFill>
          <a:blip r:embed="rId2"/>
          <a:stretch>
            <a:fillRect/>
          </a:stretch>
        </p:blipFill>
        <p:spPr>
          <a:xfrm>
            <a:off x="1" y="0"/>
            <a:ext cx="12192736" cy="6858000"/>
          </a:xfrm>
          <a:prstGeom prst="rect">
            <a:avLst/>
          </a:prstGeom>
        </p:spPr>
      </p:pic>
      <p:sp>
        <p:nvSpPr>
          <p:cNvPr id="4" name="TextBox 3">
            <a:extLst>
              <a:ext uri="{FF2B5EF4-FFF2-40B4-BE49-F238E27FC236}">
                <a16:creationId xmlns:a16="http://schemas.microsoft.com/office/drawing/2014/main" id="{925411A6-33EE-6022-3755-A6B1641E3674}"/>
              </a:ext>
            </a:extLst>
          </p:cNvPr>
          <p:cNvSpPr txBox="1"/>
          <p:nvPr/>
        </p:nvSpPr>
        <p:spPr>
          <a:xfrm>
            <a:off x="937616" y="748844"/>
            <a:ext cx="10749559" cy="4832092"/>
          </a:xfrm>
          <a:prstGeom prst="rect">
            <a:avLst/>
          </a:prstGeom>
          <a:solidFill>
            <a:schemeClr val="tx1">
              <a:alpha val="8000"/>
            </a:schemeClr>
          </a:solidFill>
        </p:spPr>
        <p:txBody>
          <a:bodyPr wrap="square">
            <a:spAutoFit/>
          </a:bodyPr>
          <a:lstStyle/>
          <a:p>
            <a:pPr algn="just"/>
            <a:r>
              <a:rPr lang="en-US" sz="3200" b="1"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“Rejoice in the Lord always; again I will say, rejoice. 5 Let your reasonableness be known to everyone. The Lord is at hand; 6 do not be anxious about anything, but in everything by prayer and supplication with thanksgiving let your requests be made known to God. 7 And the peace of God, which surpasses all understanding, will guard your hearts and your minds in Christ Jesus.”</a:t>
            </a:r>
            <a:endParaRPr lang="en-US" sz="3200" b="1" dirty="0">
              <a:solidFill>
                <a:schemeClr val="bg1"/>
              </a:solidFill>
              <a:effectLst>
                <a:outerShdw blurRad="50800" dist="76200" dir="5400000" algn="ctr" rotWithShape="0">
                  <a:srgbClr val="000000">
                    <a:alpha val="99000"/>
                  </a:srgbClr>
                </a:outerShdw>
              </a:effectLst>
              <a:latin typeface="Nexa Bold" panose="02000000000000000000" pitchFamily="2" charset="0"/>
            </a:endParaRPr>
          </a:p>
          <a:p>
            <a:endPar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a:p>
            <a:pPr algn="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Philippians 4:4-7</a:t>
            </a:r>
          </a:p>
        </p:txBody>
      </p:sp>
    </p:spTree>
    <p:extLst>
      <p:ext uri="{BB962C8B-B14F-4D97-AF65-F5344CB8AC3E}">
        <p14:creationId xmlns:p14="http://schemas.microsoft.com/office/powerpoint/2010/main" val="1873910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fog, cloud, mountain&#10;&#10;Description automatically generated">
            <a:extLst>
              <a:ext uri="{FF2B5EF4-FFF2-40B4-BE49-F238E27FC236}">
                <a16:creationId xmlns:a16="http://schemas.microsoft.com/office/drawing/2014/main" id="{2372E0A1-8CC0-891E-1F56-89BAE899CAE8}"/>
              </a:ext>
            </a:extLst>
          </p:cNvPr>
          <p:cNvPicPr>
            <a:picLocks noChangeAspect="1"/>
          </p:cNvPicPr>
          <p:nvPr/>
        </p:nvPicPr>
        <p:blipFill>
          <a:blip r:embed="rId2"/>
          <a:stretch>
            <a:fillRect/>
          </a:stretch>
        </p:blipFill>
        <p:spPr>
          <a:xfrm>
            <a:off x="1" y="0"/>
            <a:ext cx="12192736" cy="6858000"/>
          </a:xfrm>
          <a:prstGeom prst="rect">
            <a:avLst/>
          </a:prstGeom>
        </p:spPr>
      </p:pic>
      <p:sp>
        <p:nvSpPr>
          <p:cNvPr id="4" name="TextBox 3">
            <a:extLst>
              <a:ext uri="{FF2B5EF4-FFF2-40B4-BE49-F238E27FC236}">
                <a16:creationId xmlns:a16="http://schemas.microsoft.com/office/drawing/2014/main" id="{88581D5E-E472-F5FC-0C70-114FA0004F0C}"/>
              </a:ext>
            </a:extLst>
          </p:cNvPr>
          <p:cNvSpPr txBox="1"/>
          <p:nvPr/>
        </p:nvSpPr>
        <p:spPr>
          <a:xfrm>
            <a:off x="645620" y="5610549"/>
            <a:ext cx="3098317" cy="914400"/>
          </a:xfrm>
          <a:prstGeom prst="rect">
            <a:avLst/>
          </a:prstGeom>
          <a:solidFill>
            <a:schemeClr val="accent2"/>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40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Debilitating</a:t>
            </a:r>
            <a:r>
              <a:rPr lang="en-US" sz="36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 </a:t>
            </a:r>
          </a:p>
        </p:txBody>
      </p:sp>
      <p:sp>
        <p:nvSpPr>
          <p:cNvPr id="6" name="TextBox 5">
            <a:extLst>
              <a:ext uri="{FF2B5EF4-FFF2-40B4-BE49-F238E27FC236}">
                <a16:creationId xmlns:a16="http://schemas.microsoft.com/office/drawing/2014/main" id="{AF6D5EE1-35AE-F122-040B-F9BBDE699561}"/>
              </a:ext>
            </a:extLst>
          </p:cNvPr>
          <p:cNvSpPr txBox="1"/>
          <p:nvPr/>
        </p:nvSpPr>
        <p:spPr>
          <a:xfrm>
            <a:off x="4546841" y="5610549"/>
            <a:ext cx="3098317" cy="914400"/>
          </a:xfrm>
          <a:prstGeom prst="rect">
            <a:avLst/>
          </a:prstGeom>
          <a:solidFill>
            <a:schemeClr val="accent2"/>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40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Controlling</a:t>
            </a:r>
            <a:r>
              <a:rPr lang="en-US" sz="36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 </a:t>
            </a:r>
          </a:p>
        </p:txBody>
      </p:sp>
      <p:sp>
        <p:nvSpPr>
          <p:cNvPr id="7" name="TextBox 6">
            <a:extLst>
              <a:ext uri="{FF2B5EF4-FFF2-40B4-BE49-F238E27FC236}">
                <a16:creationId xmlns:a16="http://schemas.microsoft.com/office/drawing/2014/main" id="{0FBCB86E-529C-724C-4EDB-EA13CD3B5CBB}"/>
              </a:ext>
            </a:extLst>
          </p:cNvPr>
          <p:cNvSpPr txBox="1"/>
          <p:nvPr/>
        </p:nvSpPr>
        <p:spPr>
          <a:xfrm>
            <a:off x="8291515" y="5610549"/>
            <a:ext cx="3098317" cy="914400"/>
          </a:xfrm>
          <a:prstGeom prst="rect">
            <a:avLst/>
          </a:prstGeom>
          <a:solidFill>
            <a:schemeClr val="accent2"/>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40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Deadly</a:t>
            </a:r>
            <a:r>
              <a:rPr lang="en-US" sz="36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  </a:t>
            </a:r>
          </a:p>
        </p:txBody>
      </p:sp>
    </p:spTree>
    <p:extLst>
      <p:ext uri="{BB962C8B-B14F-4D97-AF65-F5344CB8AC3E}">
        <p14:creationId xmlns:p14="http://schemas.microsoft.com/office/powerpoint/2010/main" val="442725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fog, cloud, mountain&#10;&#10;Description automatically generated">
            <a:extLst>
              <a:ext uri="{FF2B5EF4-FFF2-40B4-BE49-F238E27FC236}">
                <a16:creationId xmlns:a16="http://schemas.microsoft.com/office/drawing/2014/main" id="{E569BC44-5CAE-A30B-175F-2A6A7BCC878C}"/>
              </a:ext>
            </a:extLst>
          </p:cNvPr>
          <p:cNvPicPr>
            <a:picLocks noChangeAspect="1"/>
          </p:cNvPicPr>
          <p:nvPr/>
        </p:nvPicPr>
        <p:blipFill>
          <a:blip r:embed="rId2"/>
          <a:stretch>
            <a:fillRect/>
          </a:stretch>
        </p:blipFill>
        <p:spPr>
          <a:xfrm>
            <a:off x="1" y="0"/>
            <a:ext cx="12192736" cy="6858000"/>
          </a:xfrm>
          <a:prstGeom prst="rect">
            <a:avLst/>
          </a:prstGeom>
        </p:spPr>
      </p:pic>
      <p:sp>
        <p:nvSpPr>
          <p:cNvPr id="4" name="TextBox 3">
            <a:extLst>
              <a:ext uri="{FF2B5EF4-FFF2-40B4-BE49-F238E27FC236}">
                <a16:creationId xmlns:a16="http://schemas.microsoft.com/office/drawing/2014/main" id="{88581D5E-E472-F5FC-0C70-114FA0004F0C}"/>
              </a:ext>
            </a:extLst>
          </p:cNvPr>
          <p:cNvSpPr txBox="1"/>
          <p:nvPr/>
        </p:nvSpPr>
        <p:spPr>
          <a:xfrm>
            <a:off x="1868241" y="5449217"/>
            <a:ext cx="8455518" cy="1077218"/>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40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 ‘</a:t>
            </a:r>
            <a:r>
              <a:rPr lang="en-US" sz="4000" b="1" dirty="0" err="1">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Denormalize</a:t>
            </a:r>
            <a:r>
              <a:rPr lang="en-US" sz="40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 Stress</a:t>
            </a:r>
          </a:p>
          <a:p>
            <a:pPr algn="ctr"/>
            <a:r>
              <a:rPr lang="en-US" sz="2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Matthew 6:25-34  </a:t>
            </a:r>
          </a:p>
        </p:txBody>
      </p:sp>
      <p:sp>
        <p:nvSpPr>
          <p:cNvPr id="6" name="TextBox 5">
            <a:extLst>
              <a:ext uri="{FF2B5EF4-FFF2-40B4-BE49-F238E27FC236}">
                <a16:creationId xmlns:a16="http://schemas.microsoft.com/office/drawing/2014/main" id="{AF6D5EE1-35AE-F122-040B-F9BBDE699561}"/>
              </a:ext>
            </a:extLst>
          </p:cNvPr>
          <p:cNvSpPr txBox="1"/>
          <p:nvPr/>
        </p:nvSpPr>
        <p:spPr>
          <a:xfrm>
            <a:off x="1868241" y="5420933"/>
            <a:ext cx="8455518" cy="1077218"/>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40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Reprioritize Everything</a:t>
            </a:r>
          </a:p>
          <a:p>
            <a:pPr algn="ctr"/>
            <a:r>
              <a:rPr lang="en-US" sz="2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Matthew 6:19 </a:t>
            </a:r>
            <a:r>
              <a:rPr lang="en-US" sz="20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 </a:t>
            </a:r>
          </a:p>
        </p:txBody>
      </p:sp>
      <p:sp>
        <p:nvSpPr>
          <p:cNvPr id="7" name="TextBox 6">
            <a:extLst>
              <a:ext uri="{FF2B5EF4-FFF2-40B4-BE49-F238E27FC236}">
                <a16:creationId xmlns:a16="http://schemas.microsoft.com/office/drawing/2014/main" id="{0FBCB86E-529C-724C-4EDB-EA13CD3B5CBB}"/>
              </a:ext>
            </a:extLst>
          </p:cNvPr>
          <p:cNvSpPr txBox="1"/>
          <p:nvPr/>
        </p:nvSpPr>
        <p:spPr>
          <a:xfrm>
            <a:off x="1868241" y="5482488"/>
            <a:ext cx="8455518" cy="1015663"/>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36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  Practice The Teachings of Jesus</a:t>
            </a:r>
          </a:p>
          <a:p>
            <a:pPr algn="ctr"/>
            <a:r>
              <a:rPr lang="en-US" sz="2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Galatians 5:22-23 </a:t>
            </a:r>
          </a:p>
        </p:txBody>
      </p:sp>
      <p:sp>
        <p:nvSpPr>
          <p:cNvPr id="8" name="TextBox 7">
            <a:extLst>
              <a:ext uri="{FF2B5EF4-FFF2-40B4-BE49-F238E27FC236}">
                <a16:creationId xmlns:a16="http://schemas.microsoft.com/office/drawing/2014/main" id="{EF92F161-7BCF-2BC3-509B-FD31684F467F}"/>
              </a:ext>
            </a:extLst>
          </p:cNvPr>
          <p:cNvSpPr txBox="1"/>
          <p:nvPr/>
        </p:nvSpPr>
        <p:spPr>
          <a:xfrm>
            <a:off x="1868241" y="5554973"/>
            <a:ext cx="8455518" cy="1015663"/>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36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Develop Trust In God</a:t>
            </a:r>
          </a:p>
          <a:p>
            <a:pPr algn="ctr"/>
            <a:r>
              <a:rPr lang="en-US" sz="2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Psalm 23</a:t>
            </a:r>
          </a:p>
        </p:txBody>
      </p:sp>
    </p:spTree>
    <p:extLst>
      <p:ext uri="{BB962C8B-B14F-4D97-AF65-F5344CB8AC3E}">
        <p14:creationId xmlns:p14="http://schemas.microsoft.com/office/powerpoint/2010/main" val="2708898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3"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5D90"/>
        </a:solidFill>
        <a:effectLst/>
      </p:bgPr>
    </p:bg>
    <p:spTree>
      <p:nvGrpSpPr>
        <p:cNvPr id="1" name=""/>
        <p:cNvGrpSpPr/>
        <p:nvPr/>
      </p:nvGrpSpPr>
      <p:grpSpPr>
        <a:xfrm>
          <a:off x="0" y="0"/>
          <a:ext cx="0" cy="0"/>
          <a:chOff x="0" y="0"/>
          <a:chExt cx="0" cy="0"/>
        </a:xfrm>
      </p:grpSpPr>
      <p:pic>
        <p:nvPicPr>
          <p:cNvPr id="11" name="Picture 10" descr="A picture containing cloud, nature, sky, landscape&#10;&#10;Description automatically generated">
            <a:extLst>
              <a:ext uri="{FF2B5EF4-FFF2-40B4-BE49-F238E27FC236}">
                <a16:creationId xmlns:a16="http://schemas.microsoft.com/office/drawing/2014/main" id="{84EE75DF-8957-F12B-94F7-F56F2F66070E}"/>
              </a:ext>
            </a:extLst>
          </p:cNvPr>
          <p:cNvPicPr>
            <a:picLocks noChangeAspect="1"/>
          </p:cNvPicPr>
          <p:nvPr/>
        </p:nvPicPr>
        <p:blipFill>
          <a:blip r:embed="rId2"/>
          <a:stretch>
            <a:fillRect/>
          </a:stretch>
        </p:blipFill>
        <p:spPr>
          <a:xfrm>
            <a:off x="0" y="0"/>
            <a:ext cx="12157880" cy="6838395"/>
          </a:xfrm>
          <a:prstGeom prst="rect">
            <a:avLst/>
          </a:prstGeom>
        </p:spPr>
      </p:pic>
      <p:pic>
        <p:nvPicPr>
          <p:cNvPr id="1030" name="Picture 6" descr="True Peace">
            <a:extLst>
              <a:ext uri="{FF2B5EF4-FFF2-40B4-BE49-F238E27FC236}">
                <a16:creationId xmlns:a16="http://schemas.microsoft.com/office/drawing/2014/main" id="{E4669BE2-4FB0-7AB6-7E34-68D5FC6CD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961" y="19606"/>
            <a:ext cx="9429919" cy="67937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C659EA-96FF-3368-9316-B22776845394}"/>
              </a:ext>
            </a:extLst>
          </p:cNvPr>
          <p:cNvSpPr txBox="1"/>
          <p:nvPr/>
        </p:nvSpPr>
        <p:spPr>
          <a:xfrm>
            <a:off x="249555" y="584627"/>
            <a:ext cx="2478406" cy="3108543"/>
          </a:xfrm>
          <a:prstGeom prst="rect">
            <a:avLst/>
          </a:prstGeom>
          <a:noFill/>
        </p:spPr>
        <p:txBody>
          <a:bodyPr wrap="square">
            <a:spAutoFit/>
          </a:bodyPr>
          <a:lstStyle/>
          <a:p>
            <a:r>
              <a:rPr lang="en-US" sz="2800" b="1" u="none" strike="noStrike" dirty="0">
                <a:solidFill>
                  <a:schemeClr val="bg1"/>
                </a:solidFill>
                <a:effectLst/>
                <a:latin typeface="Nexa Bold" panose="02000000000000000000" pitchFamily="2" charset="0"/>
              </a:rPr>
              <a:t>“</a:t>
            </a:r>
            <a:r>
              <a:rPr lang="en-US" sz="2800" b="1" i="1" u="none" strike="noStrike" dirty="0">
                <a:solidFill>
                  <a:schemeClr val="bg1"/>
                </a:solidFill>
                <a:effectLst/>
                <a:latin typeface="Nexa Bold" panose="02000000000000000000" pitchFamily="2" charset="0"/>
              </a:rPr>
              <a:t>Peace in the Midst of the Storm</a:t>
            </a:r>
            <a:r>
              <a:rPr lang="en-US" sz="2800" b="1" u="none" strike="noStrike" dirty="0">
                <a:solidFill>
                  <a:schemeClr val="bg1"/>
                </a:solidFill>
                <a:effectLst/>
                <a:latin typeface="Nexa Bold" panose="02000000000000000000" pitchFamily="2" charset="0"/>
              </a:rPr>
              <a:t>”</a:t>
            </a:r>
          </a:p>
          <a:p>
            <a:endParaRPr lang="en-US" sz="2800" b="1" u="none" strike="noStrike" dirty="0">
              <a:solidFill>
                <a:schemeClr val="bg1"/>
              </a:solidFill>
              <a:effectLst/>
              <a:latin typeface="Nexa Bold" panose="02000000000000000000" pitchFamily="2" charset="0"/>
            </a:endParaRPr>
          </a:p>
          <a:p>
            <a:r>
              <a:rPr lang="en-US" sz="2800" b="1" u="none" strike="noStrike" dirty="0">
                <a:solidFill>
                  <a:schemeClr val="bg1"/>
                </a:solidFill>
                <a:effectLst/>
                <a:latin typeface="Nexa Bold" panose="02000000000000000000" pitchFamily="2" charset="0"/>
              </a:rPr>
              <a:t> –Jack E. Dawson</a:t>
            </a:r>
          </a:p>
          <a:p>
            <a:pPr algn="l"/>
            <a:r>
              <a:rPr lang="en-US" sz="2800" b="1" u="none" strike="noStrike" dirty="0">
                <a:solidFill>
                  <a:srgbClr val="555555"/>
                </a:solidFill>
                <a:effectLst/>
                <a:latin typeface="Nexa Bold" panose="02000000000000000000" pitchFamily="2" charset="0"/>
              </a:rPr>
              <a:t> </a:t>
            </a:r>
          </a:p>
        </p:txBody>
      </p:sp>
    </p:spTree>
    <p:extLst>
      <p:ext uri="{BB962C8B-B14F-4D97-AF65-F5344CB8AC3E}">
        <p14:creationId xmlns:p14="http://schemas.microsoft.com/office/powerpoint/2010/main" val="1926911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ud, nature, sky, landscape&#10;&#10;Description automatically generated">
            <a:extLst>
              <a:ext uri="{FF2B5EF4-FFF2-40B4-BE49-F238E27FC236}">
                <a16:creationId xmlns:a16="http://schemas.microsoft.com/office/drawing/2014/main" id="{81A62961-A3B7-5EBA-4825-06463485B3EF}"/>
              </a:ext>
            </a:extLst>
          </p:cNvPr>
          <p:cNvPicPr>
            <a:picLocks noChangeAspect="1"/>
          </p:cNvPicPr>
          <p:nvPr/>
        </p:nvPicPr>
        <p:blipFill>
          <a:blip r:embed="rId2"/>
          <a:stretch>
            <a:fillRect/>
          </a:stretch>
        </p:blipFill>
        <p:spPr>
          <a:xfrm>
            <a:off x="0" y="0"/>
            <a:ext cx="12192000" cy="6857585"/>
          </a:xfrm>
          <a:prstGeom prst="rect">
            <a:avLst/>
          </a:prstGeom>
        </p:spPr>
      </p:pic>
      <p:sp>
        <p:nvSpPr>
          <p:cNvPr id="6" name="TextBox 5">
            <a:extLst>
              <a:ext uri="{FF2B5EF4-FFF2-40B4-BE49-F238E27FC236}">
                <a16:creationId xmlns:a16="http://schemas.microsoft.com/office/drawing/2014/main" id="{7F39144C-A7AC-BC0B-AF2A-8E8DAEF1BCA9}"/>
              </a:ext>
            </a:extLst>
          </p:cNvPr>
          <p:cNvSpPr txBox="1"/>
          <p:nvPr/>
        </p:nvSpPr>
        <p:spPr>
          <a:xfrm>
            <a:off x="2292253" y="255296"/>
            <a:ext cx="8455518" cy="1077218"/>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40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 ‘</a:t>
            </a:r>
            <a:r>
              <a:rPr lang="en-US" sz="4000" b="1" dirty="0" err="1">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Denormalize</a:t>
            </a:r>
            <a:r>
              <a:rPr lang="en-US" sz="40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 Stress</a:t>
            </a:r>
          </a:p>
          <a:p>
            <a:pPr algn="ctr"/>
            <a:r>
              <a:rPr lang="en-US" sz="2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Matthew 6:25-34  </a:t>
            </a:r>
          </a:p>
        </p:txBody>
      </p:sp>
      <p:sp>
        <p:nvSpPr>
          <p:cNvPr id="10" name="TextBox 9">
            <a:extLst>
              <a:ext uri="{FF2B5EF4-FFF2-40B4-BE49-F238E27FC236}">
                <a16:creationId xmlns:a16="http://schemas.microsoft.com/office/drawing/2014/main" id="{9072F76F-2EC3-645F-5470-250D4A1C4F1F}"/>
              </a:ext>
            </a:extLst>
          </p:cNvPr>
          <p:cNvSpPr txBox="1"/>
          <p:nvPr/>
        </p:nvSpPr>
        <p:spPr>
          <a:xfrm>
            <a:off x="2872979" y="1569121"/>
            <a:ext cx="7294067" cy="1331134"/>
          </a:xfrm>
          <a:prstGeom prst="rect">
            <a:avLst/>
          </a:prstGeom>
          <a:solidFill>
            <a:srgbClr val="1C5D90"/>
          </a:solidFill>
        </p:spPr>
        <p:txBody>
          <a:bodyPr wrap="square">
            <a:spAutoFit/>
          </a:bodyPr>
          <a:lstStyle/>
          <a:p>
            <a:pPr marR="0" lvl="0" algn="ctr">
              <a:lnSpc>
                <a:spcPct val="150000"/>
              </a:lnSpc>
              <a:spcBef>
                <a:spcPts val="0"/>
              </a:spcBef>
              <a:spcAft>
                <a:spcPts val="0"/>
              </a:spcAft>
            </a:pPr>
            <a:r>
              <a:rPr lang="en-US" sz="2800" dirty="0">
                <a:solidFill>
                  <a:schemeClr val="bg1"/>
                </a:solidFill>
                <a:effectLst/>
                <a:latin typeface="Nexa Light" panose="02000000000000000000" pitchFamily="2" charset="0"/>
                <a:ea typeface="Calibri" panose="020F0502020204030204" pitchFamily="34" charset="0"/>
                <a:cs typeface="Times New Roman" panose="02020603050405020304" pitchFamily="18" charset="0"/>
              </a:rPr>
              <a:t>“If you don’t question anything you become submissive to everything.</a:t>
            </a:r>
            <a:r>
              <a:rPr lang="en-US" sz="2800" dirty="0">
                <a:solidFill>
                  <a:schemeClr val="bg1"/>
                </a:solidFill>
                <a:latin typeface="Nexa Light" panose="02000000000000000000" pitchFamily="2" charset="0"/>
                <a:ea typeface="Calibri" panose="020F0502020204030204" pitchFamily="34" charset="0"/>
                <a:cs typeface="Times New Roman" panose="02020603050405020304" pitchFamily="18" charset="0"/>
              </a:rPr>
              <a:t>“</a:t>
            </a:r>
            <a:endParaRPr lang="en-US" sz="2800" dirty="0">
              <a:solidFill>
                <a:schemeClr val="bg1"/>
              </a:solidFill>
              <a:effectLst/>
              <a:latin typeface="Nexa Light" panose="02000000000000000000"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125D100-57E5-2257-3432-722C2790E7EE}"/>
              </a:ext>
            </a:extLst>
          </p:cNvPr>
          <p:cNvSpPr txBox="1"/>
          <p:nvPr/>
        </p:nvSpPr>
        <p:spPr>
          <a:xfrm>
            <a:off x="585455" y="2823711"/>
            <a:ext cx="9444334" cy="2062103"/>
          </a:xfrm>
          <a:prstGeom prst="rect">
            <a:avLst/>
          </a:prstGeom>
          <a:solidFill>
            <a:schemeClr val="tx1">
              <a:alpha val="8000"/>
            </a:schemeClr>
          </a:solidFill>
          <a:ln>
            <a:noFill/>
          </a:ln>
        </p:spPr>
        <p:txBody>
          <a:bodyPr wrap="square">
            <a:spAutoFit/>
          </a:bodyPr>
          <a:lstStyle/>
          <a:p>
            <a:pPr algn="just"/>
            <a:r>
              <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“The LORD gives strength to his people; the LORD blesses his people with </a:t>
            </a:r>
            <a:r>
              <a:rPr lang="en-US" sz="3600" b="1" u="sng"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peace</a:t>
            </a:r>
            <a:r>
              <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a:t>
            </a:r>
            <a:endPar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ndParaRPr>
          </a:p>
          <a:p>
            <a:endPar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a:p>
            <a:pPr algn="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29:11</a:t>
            </a:r>
          </a:p>
        </p:txBody>
      </p:sp>
      <p:sp>
        <p:nvSpPr>
          <p:cNvPr id="13" name="TextBox 12">
            <a:extLst>
              <a:ext uri="{FF2B5EF4-FFF2-40B4-BE49-F238E27FC236}">
                <a16:creationId xmlns:a16="http://schemas.microsoft.com/office/drawing/2014/main" id="{65C62322-72F5-3161-C4A8-3F13AA1763A5}"/>
              </a:ext>
            </a:extLst>
          </p:cNvPr>
          <p:cNvSpPr txBox="1"/>
          <p:nvPr/>
        </p:nvSpPr>
        <p:spPr>
          <a:xfrm>
            <a:off x="310941" y="3006768"/>
            <a:ext cx="9993363" cy="2062103"/>
          </a:xfrm>
          <a:prstGeom prst="rect">
            <a:avLst/>
          </a:prstGeom>
          <a:solidFill>
            <a:schemeClr val="tx1">
              <a:alpha val="8000"/>
            </a:schemeClr>
          </a:solidFill>
          <a:ln>
            <a:noFill/>
          </a:ln>
        </p:spPr>
        <p:txBody>
          <a:bodyPr wrap="square">
            <a:spAutoFit/>
          </a:bodyPr>
          <a:lstStyle/>
          <a:p>
            <a:pPr algn="just"/>
            <a:r>
              <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“Great </a:t>
            </a:r>
            <a:r>
              <a:rPr lang="en-US" sz="3600" b="1" u="sng"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peace</a:t>
            </a:r>
            <a:r>
              <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 have those who love your law, and nothing can make them stumble .”</a:t>
            </a:r>
            <a:endPar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ndParaRPr>
          </a:p>
          <a:p>
            <a:endPar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a:p>
            <a:pPr algn="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119:165</a:t>
            </a:r>
          </a:p>
        </p:txBody>
      </p:sp>
      <p:sp>
        <p:nvSpPr>
          <p:cNvPr id="16" name="TextBox 15">
            <a:extLst>
              <a:ext uri="{FF2B5EF4-FFF2-40B4-BE49-F238E27FC236}">
                <a16:creationId xmlns:a16="http://schemas.microsoft.com/office/drawing/2014/main" id="{4E8F2386-747D-1DF2-78A8-ABEC22C85F05}"/>
              </a:ext>
            </a:extLst>
          </p:cNvPr>
          <p:cNvSpPr txBox="1"/>
          <p:nvPr/>
        </p:nvSpPr>
        <p:spPr>
          <a:xfrm>
            <a:off x="616146" y="3555015"/>
            <a:ext cx="9993363" cy="2062103"/>
          </a:xfrm>
          <a:prstGeom prst="rect">
            <a:avLst/>
          </a:prstGeom>
          <a:solidFill>
            <a:schemeClr val="tx1">
              <a:alpha val="8000"/>
            </a:schemeClr>
          </a:solidFill>
          <a:ln>
            <a:noFill/>
          </a:ln>
        </p:spPr>
        <p:txBody>
          <a:bodyPr wrap="square">
            <a:spAutoFit/>
          </a:bodyPr>
          <a:lstStyle/>
          <a:p>
            <a:pPr algn="just"/>
            <a:r>
              <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“In </a:t>
            </a:r>
            <a:r>
              <a:rPr lang="en-US" sz="3600" b="1" u="sng"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peace</a:t>
            </a:r>
            <a:r>
              <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 I will both lie down and sleep; for you alone, O Lord, make me dwell in safety .”</a:t>
            </a:r>
            <a:endPar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ndParaRPr>
          </a:p>
          <a:p>
            <a:endPar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a:p>
            <a:pPr algn="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4:8</a:t>
            </a:r>
          </a:p>
        </p:txBody>
      </p:sp>
      <p:sp>
        <p:nvSpPr>
          <p:cNvPr id="17" name="TextBox 16">
            <a:extLst>
              <a:ext uri="{FF2B5EF4-FFF2-40B4-BE49-F238E27FC236}">
                <a16:creationId xmlns:a16="http://schemas.microsoft.com/office/drawing/2014/main" id="{71909163-F30D-8424-2B3D-10D0ECFBBD9F}"/>
              </a:ext>
            </a:extLst>
          </p:cNvPr>
          <p:cNvSpPr txBox="1"/>
          <p:nvPr/>
        </p:nvSpPr>
        <p:spPr>
          <a:xfrm>
            <a:off x="646836" y="3176407"/>
            <a:ext cx="9993363" cy="2616101"/>
          </a:xfrm>
          <a:prstGeom prst="rect">
            <a:avLst/>
          </a:prstGeom>
          <a:solidFill>
            <a:schemeClr val="tx1">
              <a:alpha val="8000"/>
            </a:schemeClr>
          </a:solidFill>
          <a:ln>
            <a:noFill/>
          </a:ln>
        </p:spPr>
        <p:txBody>
          <a:bodyPr wrap="square">
            <a:spAutoFit/>
          </a:bodyPr>
          <a:lstStyle/>
          <a:p>
            <a:pPr algn="just"/>
            <a:r>
              <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“Now may the Lord of </a:t>
            </a:r>
            <a:r>
              <a:rPr lang="en-US" sz="3600" b="1" u="sng"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peace</a:t>
            </a:r>
            <a:r>
              <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 himself give you </a:t>
            </a:r>
            <a:r>
              <a:rPr lang="en-US" sz="3600" b="1" u="sng"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peace</a:t>
            </a:r>
            <a:r>
              <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 at all times in every way. The Lord be with you all .”</a:t>
            </a:r>
            <a:endParaRPr lang="en-US" sz="3600" b="1" dirty="0">
              <a:solidFill>
                <a:schemeClr val="bg1"/>
              </a:solidFill>
              <a:effectLst>
                <a:outerShdw blurRad="50800" dist="76200" dir="5400000" algn="ctr" rotWithShape="0">
                  <a:srgbClr val="000000">
                    <a:alpha val="99000"/>
                  </a:srgbClr>
                </a:outerShdw>
              </a:effectLst>
              <a:latin typeface="Nexa Bold" panose="02000000000000000000" pitchFamily="2" charset="0"/>
            </a:endParaRPr>
          </a:p>
          <a:p>
            <a:endPar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a:p>
            <a:pPr algn="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1 Thessalonians 3:16</a:t>
            </a:r>
          </a:p>
        </p:txBody>
      </p:sp>
    </p:spTree>
    <p:extLst>
      <p:ext uri="{BB962C8B-B14F-4D97-AF65-F5344CB8AC3E}">
        <p14:creationId xmlns:p14="http://schemas.microsoft.com/office/powerpoint/2010/main" val="948858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22" presetClass="exit" presetSubtype="4" fill="hold" grpId="1" nodeType="withEffect">
                                  <p:stCondLst>
                                    <p:cond delay="0"/>
                                  </p:stCondLst>
                                  <p:childTnLst>
                                    <p:animEffect transition="out" filter="wipe(down)">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par>
                                <p:cTn id="39" presetID="10" presetClass="exit" presetSubtype="0" fill="hold" grpId="1"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6" grpId="0" animBg="1"/>
      <p:bldP spid="16"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ud, nature, sky, landscape&#10;&#10;Description automatically generated">
            <a:extLst>
              <a:ext uri="{FF2B5EF4-FFF2-40B4-BE49-F238E27FC236}">
                <a16:creationId xmlns:a16="http://schemas.microsoft.com/office/drawing/2014/main" id="{81A62961-A3B7-5EBA-4825-06463485B3EF}"/>
              </a:ext>
            </a:extLst>
          </p:cNvPr>
          <p:cNvPicPr>
            <a:picLocks noChangeAspect="1"/>
          </p:cNvPicPr>
          <p:nvPr/>
        </p:nvPicPr>
        <p:blipFill>
          <a:blip r:embed="rId2"/>
          <a:stretch>
            <a:fillRect/>
          </a:stretch>
        </p:blipFill>
        <p:spPr>
          <a:xfrm>
            <a:off x="0" y="0"/>
            <a:ext cx="12192000" cy="6857585"/>
          </a:xfrm>
          <a:prstGeom prst="rect">
            <a:avLst/>
          </a:prstGeom>
        </p:spPr>
      </p:pic>
      <p:sp>
        <p:nvSpPr>
          <p:cNvPr id="2" name="TextBox 1">
            <a:extLst>
              <a:ext uri="{FF2B5EF4-FFF2-40B4-BE49-F238E27FC236}">
                <a16:creationId xmlns:a16="http://schemas.microsoft.com/office/drawing/2014/main" id="{5F41CDD5-FDDC-3BCD-6169-AEDF813A8335}"/>
              </a:ext>
            </a:extLst>
          </p:cNvPr>
          <p:cNvSpPr txBox="1"/>
          <p:nvPr/>
        </p:nvSpPr>
        <p:spPr>
          <a:xfrm>
            <a:off x="1868241" y="465434"/>
            <a:ext cx="8455518" cy="1077218"/>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40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Reprioritize Everything</a:t>
            </a:r>
          </a:p>
          <a:p>
            <a:pPr algn="ctr"/>
            <a:r>
              <a:rPr lang="en-US" sz="2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Matthew 6:19 </a:t>
            </a:r>
            <a:r>
              <a:rPr lang="en-US" sz="20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 </a:t>
            </a:r>
          </a:p>
        </p:txBody>
      </p:sp>
      <p:sp>
        <p:nvSpPr>
          <p:cNvPr id="3" name="TextBox 2">
            <a:extLst>
              <a:ext uri="{FF2B5EF4-FFF2-40B4-BE49-F238E27FC236}">
                <a16:creationId xmlns:a16="http://schemas.microsoft.com/office/drawing/2014/main" id="{561F7713-2E6B-1962-0838-32444A6B1B57}"/>
              </a:ext>
            </a:extLst>
          </p:cNvPr>
          <p:cNvSpPr txBox="1"/>
          <p:nvPr/>
        </p:nvSpPr>
        <p:spPr>
          <a:xfrm>
            <a:off x="886561" y="2305407"/>
            <a:ext cx="10418877" cy="2246769"/>
          </a:xfrm>
          <a:prstGeom prst="rect">
            <a:avLst/>
          </a:prstGeom>
          <a:solidFill>
            <a:srgbClr val="1C5D90"/>
          </a:solidFill>
        </p:spPr>
        <p:txBody>
          <a:bodyPr wrap="square">
            <a:spAutoFit/>
          </a:bodyPr>
          <a:lstStyle/>
          <a:p>
            <a:pPr algn="ctr">
              <a:lnSpc>
                <a:spcPct val="150000"/>
              </a:lnSpc>
            </a:pPr>
            <a:r>
              <a:rPr lang="en-US" sz="3200" dirty="0">
                <a:solidFill>
                  <a:schemeClr val="bg1"/>
                </a:solidFill>
                <a:effectLst/>
                <a:latin typeface="Nexa Light" panose="02000000000000000000" pitchFamily="2" charset="0"/>
                <a:ea typeface="Calibri" panose="020F0502020204030204" pitchFamily="34" charset="0"/>
                <a:cs typeface="Times New Roman" panose="02020603050405020304" pitchFamily="18" charset="0"/>
              </a:rPr>
              <a:t>“the more tightly we cling to life in Jesus, the more loosely we hold the temporary life we live on this side of heaven, and the more serenity our soul gains .</a:t>
            </a:r>
            <a:r>
              <a:rPr lang="en-US" sz="3200" dirty="0">
                <a:solidFill>
                  <a:schemeClr val="bg1"/>
                </a:solidFill>
                <a:latin typeface="Nexa Light" panose="02000000000000000000" pitchFamily="2" charset="0"/>
                <a:ea typeface="Calibri" panose="020F0502020204030204" pitchFamily="34" charset="0"/>
                <a:cs typeface="Times New Roman" panose="02020603050405020304" pitchFamily="18" charset="0"/>
              </a:rPr>
              <a:t>“</a:t>
            </a:r>
            <a:endParaRPr lang="en-US" sz="3200" dirty="0">
              <a:solidFill>
                <a:schemeClr val="bg1"/>
              </a:solidFill>
              <a:effectLst/>
              <a:latin typeface="Nexa Light"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556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275</Words>
  <Application>Microsoft Macintosh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4</cp:revision>
  <dcterms:created xsi:type="dcterms:W3CDTF">2023-05-10T14:17:36Z</dcterms:created>
  <dcterms:modified xsi:type="dcterms:W3CDTF">2023-05-20T14:00:23Z</dcterms:modified>
</cp:coreProperties>
</file>