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59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9D66-41AC-3A8C-BF54-BCF9C7FE4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DE2F0-9905-AB54-CFA8-A6A217966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C056-87DC-D7DA-E5B9-469CD388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C539-FAF3-2731-716B-BE4BFFB7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A1AE-A3B8-8350-90C4-CD5DC3A4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7E31-F2C7-F87F-DEF5-DD83D415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39C61-4B7E-37FB-29C7-C24156B41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261E0-D330-8861-5619-18404FF2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DCDE-F7F8-3408-B6CD-69877332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4FDC-587A-24A2-52C8-8D122105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66787-11AA-7A67-BBE1-97229989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26D6-10EB-BA02-122E-3E517F05A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8FF9-E1DB-552A-E8AB-058DD8B0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EC36-AED5-2EAB-B97D-E8487B0F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502E7-7847-E0D4-EC9E-EADE4977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CE1D-6DA9-EAB4-ED22-3F8B49A4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AD04-FB7F-0A14-E245-A25076B60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E5613-7A42-E8A5-2240-7E787763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64C82-9861-4D71-ECEA-B74E7457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31DE-DC22-C4E3-9EF2-3504E56F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3852-6D3B-1F37-5AD8-C61E2337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70CD-E163-ACE1-075D-3ED43FA79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CA97-EABC-165F-15FF-0F6A5C54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CB102-FC39-C381-B21E-A57A58B1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D035-17A8-76FD-E5AA-DE51C2F5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841A-B288-D812-C640-9C76420F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4EF-0219-B720-732A-19083168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D3F4E-CEF9-3B2B-5C6A-41488428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2DBAD-CF51-C193-0C8D-8D6CE612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F7C91-EB43-8FF2-79B9-2B6810D3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550CA-09B3-0537-204D-E2D3955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43C4-4B66-D0CC-5A6C-77F0FD3E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DD25-68BE-D4B9-0EA5-F1095CA6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C08BA-5D6D-368A-4F66-F3659F03B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86C6B-30D6-3B3D-9057-EC9D643E1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0A04F-A2B8-6489-20DA-D044F65D4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C1F13-162B-6775-4C52-AE5EF4B9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CA546-CDC4-CC46-976D-C1B5A0E6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6C092-9933-44EA-7E8F-60A3444F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2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CB2A-AB11-8076-F467-66319C48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F3F9D-FA1A-9964-7C6C-BCAC7BDC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4D69B-5111-71CD-F401-AE503733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92F3-E598-2128-50CB-6754A985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7ABF3-CEAF-9519-E487-ECEF38E4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0F892-38E2-F6AE-B126-C93BDC85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54A8-5F45-FF97-2F89-49E7C69E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9077-62E5-43BB-C5D6-A6CB6C9B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9412-5F35-38E0-80B6-5048632D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BF10A-007C-35BC-ED65-86F2AEE22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4995B-9E57-0AC3-8E0E-FECE1C85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4C27B-92FB-B88F-585C-9381323E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C758-46F7-B0B9-D90A-D4D8B7D0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14D0-B10F-D994-3476-2BD938D5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3B4CE-93A5-DF42-54C7-41FE14AFA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E01D1-FA9F-38BB-D818-EE9BAEDC0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30495-7843-135A-F4A3-A05B4481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AC740-4DBE-F334-D4FC-D3A3E15D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ED166-0A86-4C86-B398-DDD39C9B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B4CBF-F96E-59D8-9317-96BA38E0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5902-FE78-56B5-78DC-8A2BBE62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E1CA-C119-860A-B474-D220798D2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7607-192D-4473-8E2A-267C4D7935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EC8C-DF7C-B404-210F-605B5B321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CA43F-C63A-53D9-09D0-EDE8EF43E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D6B3-4469-495B-A6A0-9659BEE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39532056-9099-4F8D-B9EB-65941923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5C1467-92FE-545E-5D40-ABF43CDDE207}"/>
              </a:ext>
            </a:extLst>
          </p:cNvPr>
          <p:cNvSpPr txBox="1"/>
          <p:nvPr/>
        </p:nvSpPr>
        <p:spPr>
          <a:xfrm>
            <a:off x="1671320" y="4043680"/>
            <a:ext cx="884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OUR GOD RAISES THE DEAD! (Acts 17: 31)</a:t>
            </a:r>
          </a:p>
        </p:txBody>
      </p:sp>
    </p:spTree>
    <p:extLst>
      <p:ext uri="{BB962C8B-B14F-4D97-AF65-F5344CB8AC3E}">
        <p14:creationId xmlns:p14="http://schemas.microsoft.com/office/powerpoint/2010/main" val="280463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35FC-C286-49D6-0F96-598BF8724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A0A94-A145-AD75-AB66-EF550638D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0F738-4377-409E-DEA5-118EEFB0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 Plant Ornament Tree Christmas Tree Universe Space Astronomy Nebula and Outer Space">
            <a:extLst>
              <a:ext uri="{FF2B5EF4-FFF2-40B4-BE49-F238E27FC236}">
                <a16:creationId xmlns:a16="http://schemas.microsoft.com/office/drawing/2014/main" id="{AD26D052-CA81-CADA-EC01-271B0EB1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3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mage may contain Universe Space Astronomy Nebula and Outer Space">
            <a:extLst>
              <a:ext uri="{FF2B5EF4-FFF2-40B4-BE49-F238E27FC236}">
                <a16:creationId xmlns:a16="http://schemas.microsoft.com/office/drawing/2014/main" id="{7E658C78-9432-5065-0CF0-EC59F1C1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6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DADA81-19F2-5C68-0A4E-FFA2A102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1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060AF96-CD0B-B497-16E7-363D153E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93CDC-2DD8-61AB-A8B7-1E0E20934107}"/>
              </a:ext>
            </a:extLst>
          </p:cNvPr>
          <p:cNvSpPr txBox="1"/>
          <p:nvPr/>
        </p:nvSpPr>
        <p:spPr>
          <a:xfrm>
            <a:off x="1645920" y="2321004"/>
            <a:ext cx="890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OUR GOD HE IS ALIVE</a:t>
            </a:r>
          </a:p>
        </p:txBody>
      </p:sp>
    </p:spTree>
    <p:extLst>
      <p:ext uri="{BB962C8B-B14F-4D97-AF65-F5344CB8AC3E}">
        <p14:creationId xmlns:p14="http://schemas.microsoft.com/office/powerpoint/2010/main" val="102646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CA44A1B-85E0-547D-707C-B2ECF66A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663"/>
            <a:ext cx="12192000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3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403-308C-3F34-80FB-23E777D6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ACTS 17 – The Sermon on Mars 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C984-CEEA-A275-F009-0A754D993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is Creator (v. 24)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is the Lord of heaven and earth (v. 24)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is the Giver of all things (v. 25)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made mankind (v. 26)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is near (v. 27)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sustains life (v. 28)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shapes and is not shaped (v. 29)</a:t>
            </a: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God judges (v. 31)</a:t>
            </a:r>
          </a:p>
          <a:p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5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746EFB30-8C99-79CE-4E10-C6F72FD6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2924"/>
            <a:ext cx="6962587" cy="68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96B470-4E5D-A742-CC1F-C0A25D1B61A4}"/>
              </a:ext>
            </a:extLst>
          </p:cNvPr>
          <p:cNvSpPr/>
          <p:nvPr/>
        </p:nvSpPr>
        <p:spPr>
          <a:xfrm>
            <a:off x="6096000" y="2562225"/>
            <a:ext cx="447675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1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108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ACTS 17 – The Sermon on Mars Hill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</dc:creator>
  <cp:lastModifiedBy>Caleb</cp:lastModifiedBy>
  <cp:revision>14</cp:revision>
  <dcterms:created xsi:type="dcterms:W3CDTF">2023-04-26T00:02:36Z</dcterms:created>
  <dcterms:modified xsi:type="dcterms:W3CDTF">2023-04-27T19:33:28Z</dcterms:modified>
</cp:coreProperties>
</file>