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9" r:id="rId4"/>
    <p:sldId id="257"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045"/>
    <a:srgbClr val="40946A"/>
    <a:srgbClr val="3D8D68"/>
    <a:srgbClr val="1F2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0"/>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A2D6-B9E3-99C5-2EA0-5C0E8B6A95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049486-ABE1-03A8-0794-AAA48FD74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5ADA5F-E2FE-4B3F-475E-943CDA84080C}"/>
              </a:ext>
            </a:extLst>
          </p:cNvPr>
          <p:cNvSpPr>
            <a:spLocks noGrp="1"/>
          </p:cNvSpPr>
          <p:nvPr>
            <p:ph type="dt" sz="half" idx="10"/>
          </p:nvPr>
        </p:nvSpPr>
        <p:spPr/>
        <p:txBody>
          <a:bodyPr/>
          <a:lstStyle/>
          <a:p>
            <a:fld id="{F94B2997-7FA9-9646-81FA-E765EC70BBF7}" type="datetimeFigureOut">
              <a:rPr lang="en-US" smtClean="0"/>
              <a:t>11/30/23</a:t>
            </a:fld>
            <a:endParaRPr lang="en-US"/>
          </a:p>
        </p:txBody>
      </p:sp>
      <p:sp>
        <p:nvSpPr>
          <p:cNvPr id="5" name="Footer Placeholder 4">
            <a:extLst>
              <a:ext uri="{FF2B5EF4-FFF2-40B4-BE49-F238E27FC236}">
                <a16:creationId xmlns:a16="http://schemas.microsoft.com/office/drawing/2014/main" id="{D096AC6A-03B6-8F0D-3D5A-FD212A097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FD411-FEC7-8F34-2A7D-4E963BA4644C}"/>
              </a:ext>
            </a:extLst>
          </p:cNvPr>
          <p:cNvSpPr>
            <a:spLocks noGrp="1"/>
          </p:cNvSpPr>
          <p:nvPr>
            <p:ph type="sldNum" sz="quarter" idx="12"/>
          </p:nvPr>
        </p:nvSpPr>
        <p:spPr/>
        <p:txBody>
          <a:bodyPr/>
          <a:lstStyle/>
          <a:p>
            <a:fld id="{91B267EA-588B-D949-940E-3F844A88697D}" type="slidenum">
              <a:rPr lang="en-US" smtClean="0"/>
              <a:t>‹#›</a:t>
            </a:fld>
            <a:endParaRPr lang="en-US"/>
          </a:p>
        </p:txBody>
      </p:sp>
    </p:spTree>
    <p:extLst>
      <p:ext uri="{BB962C8B-B14F-4D97-AF65-F5344CB8AC3E}">
        <p14:creationId xmlns:p14="http://schemas.microsoft.com/office/powerpoint/2010/main" val="36628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536A-EB3C-C33F-4C76-CCE16B3449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CAF54D-532D-03D9-742C-2B4C09FAA0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226F4-454F-5485-540E-8E832895D9B7}"/>
              </a:ext>
            </a:extLst>
          </p:cNvPr>
          <p:cNvSpPr>
            <a:spLocks noGrp="1"/>
          </p:cNvSpPr>
          <p:nvPr>
            <p:ph type="dt" sz="half" idx="10"/>
          </p:nvPr>
        </p:nvSpPr>
        <p:spPr/>
        <p:txBody>
          <a:bodyPr/>
          <a:lstStyle/>
          <a:p>
            <a:fld id="{F94B2997-7FA9-9646-81FA-E765EC70BBF7}" type="datetimeFigureOut">
              <a:rPr lang="en-US" smtClean="0"/>
              <a:t>11/30/23</a:t>
            </a:fld>
            <a:endParaRPr lang="en-US"/>
          </a:p>
        </p:txBody>
      </p:sp>
      <p:sp>
        <p:nvSpPr>
          <p:cNvPr id="5" name="Footer Placeholder 4">
            <a:extLst>
              <a:ext uri="{FF2B5EF4-FFF2-40B4-BE49-F238E27FC236}">
                <a16:creationId xmlns:a16="http://schemas.microsoft.com/office/drawing/2014/main" id="{7BF5DC9B-9875-7F48-3683-D8095D28A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F9788-1774-7E42-252C-180F36461579}"/>
              </a:ext>
            </a:extLst>
          </p:cNvPr>
          <p:cNvSpPr>
            <a:spLocks noGrp="1"/>
          </p:cNvSpPr>
          <p:nvPr>
            <p:ph type="sldNum" sz="quarter" idx="12"/>
          </p:nvPr>
        </p:nvSpPr>
        <p:spPr/>
        <p:txBody>
          <a:bodyPr/>
          <a:lstStyle/>
          <a:p>
            <a:fld id="{91B267EA-588B-D949-940E-3F844A88697D}" type="slidenum">
              <a:rPr lang="en-US" smtClean="0"/>
              <a:t>‹#›</a:t>
            </a:fld>
            <a:endParaRPr lang="en-US"/>
          </a:p>
        </p:txBody>
      </p:sp>
    </p:spTree>
    <p:extLst>
      <p:ext uri="{BB962C8B-B14F-4D97-AF65-F5344CB8AC3E}">
        <p14:creationId xmlns:p14="http://schemas.microsoft.com/office/powerpoint/2010/main" val="296907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E6BE45-40B9-AF78-950E-769FAA60D6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9B1A3C-38CB-DC1C-4EE3-58B7627A52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393320-E842-5324-6C47-FE385CBB12A4}"/>
              </a:ext>
            </a:extLst>
          </p:cNvPr>
          <p:cNvSpPr>
            <a:spLocks noGrp="1"/>
          </p:cNvSpPr>
          <p:nvPr>
            <p:ph type="dt" sz="half" idx="10"/>
          </p:nvPr>
        </p:nvSpPr>
        <p:spPr/>
        <p:txBody>
          <a:bodyPr/>
          <a:lstStyle/>
          <a:p>
            <a:fld id="{F94B2997-7FA9-9646-81FA-E765EC70BBF7}" type="datetimeFigureOut">
              <a:rPr lang="en-US" smtClean="0"/>
              <a:t>11/30/23</a:t>
            </a:fld>
            <a:endParaRPr lang="en-US"/>
          </a:p>
        </p:txBody>
      </p:sp>
      <p:sp>
        <p:nvSpPr>
          <p:cNvPr id="5" name="Footer Placeholder 4">
            <a:extLst>
              <a:ext uri="{FF2B5EF4-FFF2-40B4-BE49-F238E27FC236}">
                <a16:creationId xmlns:a16="http://schemas.microsoft.com/office/drawing/2014/main" id="{F9AC25C3-588C-FA5C-0267-65DE0E028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22B97-D33F-A8B3-CFAD-FA3980B0E8CC}"/>
              </a:ext>
            </a:extLst>
          </p:cNvPr>
          <p:cNvSpPr>
            <a:spLocks noGrp="1"/>
          </p:cNvSpPr>
          <p:nvPr>
            <p:ph type="sldNum" sz="quarter" idx="12"/>
          </p:nvPr>
        </p:nvSpPr>
        <p:spPr/>
        <p:txBody>
          <a:bodyPr/>
          <a:lstStyle/>
          <a:p>
            <a:fld id="{91B267EA-588B-D949-940E-3F844A88697D}" type="slidenum">
              <a:rPr lang="en-US" smtClean="0"/>
              <a:t>‹#›</a:t>
            </a:fld>
            <a:endParaRPr lang="en-US"/>
          </a:p>
        </p:txBody>
      </p:sp>
    </p:spTree>
    <p:extLst>
      <p:ext uri="{BB962C8B-B14F-4D97-AF65-F5344CB8AC3E}">
        <p14:creationId xmlns:p14="http://schemas.microsoft.com/office/powerpoint/2010/main" val="398972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605B-184F-2650-BA49-C66FDF3084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A742D-9C9C-6AF3-E397-FE8FB029B0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98D04-0F9A-CCB4-8703-555583BF3D20}"/>
              </a:ext>
            </a:extLst>
          </p:cNvPr>
          <p:cNvSpPr>
            <a:spLocks noGrp="1"/>
          </p:cNvSpPr>
          <p:nvPr>
            <p:ph type="dt" sz="half" idx="10"/>
          </p:nvPr>
        </p:nvSpPr>
        <p:spPr/>
        <p:txBody>
          <a:bodyPr/>
          <a:lstStyle/>
          <a:p>
            <a:fld id="{F94B2997-7FA9-9646-81FA-E765EC70BBF7}" type="datetimeFigureOut">
              <a:rPr lang="en-US" smtClean="0"/>
              <a:t>11/30/23</a:t>
            </a:fld>
            <a:endParaRPr lang="en-US"/>
          </a:p>
        </p:txBody>
      </p:sp>
      <p:sp>
        <p:nvSpPr>
          <p:cNvPr id="5" name="Footer Placeholder 4">
            <a:extLst>
              <a:ext uri="{FF2B5EF4-FFF2-40B4-BE49-F238E27FC236}">
                <a16:creationId xmlns:a16="http://schemas.microsoft.com/office/drawing/2014/main" id="{2907E4A5-99D0-DE04-0943-8B6DE17FE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E6DB7-1382-F37F-E716-578173B031DB}"/>
              </a:ext>
            </a:extLst>
          </p:cNvPr>
          <p:cNvSpPr>
            <a:spLocks noGrp="1"/>
          </p:cNvSpPr>
          <p:nvPr>
            <p:ph type="sldNum" sz="quarter" idx="12"/>
          </p:nvPr>
        </p:nvSpPr>
        <p:spPr/>
        <p:txBody>
          <a:bodyPr/>
          <a:lstStyle/>
          <a:p>
            <a:fld id="{91B267EA-588B-D949-940E-3F844A88697D}" type="slidenum">
              <a:rPr lang="en-US" smtClean="0"/>
              <a:t>‹#›</a:t>
            </a:fld>
            <a:endParaRPr lang="en-US"/>
          </a:p>
        </p:txBody>
      </p:sp>
    </p:spTree>
    <p:extLst>
      <p:ext uri="{BB962C8B-B14F-4D97-AF65-F5344CB8AC3E}">
        <p14:creationId xmlns:p14="http://schemas.microsoft.com/office/powerpoint/2010/main" val="3253180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20FCD-82E0-9EC1-3DC1-8C5FAE0DCD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4D2907-9A4E-839E-DA77-6FE478872E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12BDD-E487-0AAA-CBD5-311491BE8829}"/>
              </a:ext>
            </a:extLst>
          </p:cNvPr>
          <p:cNvSpPr>
            <a:spLocks noGrp="1"/>
          </p:cNvSpPr>
          <p:nvPr>
            <p:ph type="dt" sz="half" idx="10"/>
          </p:nvPr>
        </p:nvSpPr>
        <p:spPr/>
        <p:txBody>
          <a:bodyPr/>
          <a:lstStyle/>
          <a:p>
            <a:fld id="{F94B2997-7FA9-9646-81FA-E765EC70BBF7}" type="datetimeFigureOut">
              <a:rPr lang="en-US" smtClean="0"/>
              <a:t>11/30/23</a:t>
            </a:fld>
            <a:endParaRPr lang="en-US"/>
          </a:p>
        </p:txBody>
      </p:sp>
      <p:sp>
        <p:nvSpPr>
          <p:cNvPr id="5" name="Footer Placeholder 4">
            <a:extLst>
              <a:ext uri="{FF2B5EF4-FFF2-40B4-BE49-F238E27FC236}">
                <a16:creationId xmlns:a16="http://schemas.microsoft.com/office/drawing/2014/main" id="{E5765E44-8969-84EE-E7B3-0E9A52D2F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ED5E1-37CE-429C-5400-BD2B81E716E4}"/>
              </a:ext>
            </a:extLst>
          </p:cNvPr>
          <p:cNvSpPr>
            <a:spLocks noGrp="1"/>
          </p:cNvSpPr>
          <p:nvPr>
            <p:ph type="sldNum" sz="quarter" idx="12"/>
          </p:nvPr>
        </p:nvSpPr>
        <p:spPr/>
        <p:txBody>
          <a:bodyPr/>
          <a:lstStyle/>
          <a:p>
            <a:fld id="{91B267EA-588B-D949-940E-3F844A88697D}" type="slidenum">
              <a:rPr lang="en-US" smtClean="0"/>
              <a:t>‹#›</a:t>
            </a:fld>
            <a:endParaRPr lang="en-US"/>
          </a:p>
        </p:txBody>
      </p:sp>
    </p:spTree>
    <p:extLst>
      <p:ext uri="{BB962C8B-B14F-4D97-AF65-F5344CB8AC3E}">
        <p14:creationId xmlns:p14="http://schemas.microsoft.com/office/powerpoint/2010/main" val="118193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BEF66-370A-BD92-2A19-E680283CA3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8DF80-6B95-4C9F-369A-3EB939EC9F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5CB935-0AA3-161F-7DD2-EAA3B290A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C1887E-3010-7B10-9764-38C5E4AB2DC6}"/>
              </a:ext>
            </a:extLst>
          </p:cNvPr>
          <p:cNvSpPr>
            <a:spLocks noGrp="1"/>
          </p:cNvSpPr>
          <p:nvPr>
            <p:ph type="dt" sz="half" idx="10"/>
          </p:nvPr>
        </p:nvSpPr>
        <p:spPr/>
        <p:txBody>
          <a:bodyPr/>
          <a:lstStyle/>
          <a:p>
            <a:fld id="{F94B2997-7FA9-9646-81FA-E765EC70BBF7}" type="datetimeFigureOut">
              <a:rPr lang="en-US" smtClean="0"/>
              <a:t>11/30/23</a:t>
            </a:fld>
            <a:endParaRPr lang="en-US"/>
          </a:p>
        </p:txBody>
      </p:sp>
      <p:sp>
        <p:nvSpPr>
          <p:cNvPr id="6" name="Footer Placeholder 5">
            <a:extLst>
              <a:ext uri="{FF2B5EF4-FFF2-40B4-BE49-F238E27FC236}">
                <a16:creationId xmlns:a16="http://schemas.microsoft.com/office/drawing/2014/main" id="{A305FB6E-D4BE-E475-16E7-EB9948CC5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896EC-D74F-38C5-F585-E22EB4912DB2}"/>
              </a:ext>
            </a:extLst>
          </p:cNvPr>
          <p:cNvSpPr>
            <a:spLocks noGrp="1"/>
          </p:cNvSpPr>
          <p:nvPr>
            <p:ph type="sldNum" sz="quarter" idx="12"/>
          </p:nvPr>
        </p:nvSpPr>
        <p:spPr/>
        <p:txBody>
          <a:bodyPr/>
          <a:lstStyle/>
          <a:p>
            <a:fld id="{91B267EA-588B-D949-940E-3F844A88697D}" type="slidenum">
              <a:rPr lang="en-US" smtClean="0"/>
              <a:t>‹#›</a:t>
            </a:fld>
            <a:endParaRPr lang="en-US"/>
          </a:p>
        </p:txBody>
      </p:sp>
    </p:spTree>
    <p:extLst>
      <p:ext uri="{BB962C8B-B14F-4D97-AF65-F5344CB8AC3E}">
        <p14:creationId xmlns:p14="http://schemas.microsoft.com/office/powerpoint/2010/main" val="362320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224A-AA74-952B-71A1-044BB737BD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07D22B-D728-9CBE-29B8-2B62DCBFD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C52884-62D8-3F40-4477-88685F9BA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FD508C-9312-6EE0-9DD1-75031F0F8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7F6AE7-D5B8-74DF-CF02-B575F93892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C398EE-2E02-3E75-69A1-3F6E64D6660B}"/>
              </a:ext>
            </a:extLst>
          </p:cNvPr>
          <p:cNvSpPr>
            <a:spLocks noGrp="1"/>
          </p:cNvSpPr>
          <p:nvPr>
            <p:ph type="dt" sz="half" idx="10"/>
          </p:nvPr>
        </p:nvSpPr>
        <p:spPr/>
        <p:txBody>
          <a:bodyPr/>
          <a:lstStyle/>
          <a:p>
            <a:fld id="{F94B2997-7FA9-9646-81FA-E765EC70BBF7}" type="datetimeFigureOut">
              <a:rPr lang="en-US" smtClean="0"/>
              <a:t>11/30/23</a:t>
            </a:fld>
            <a:endParaRPr lang="en-US"/>
          </a:p>
        </p:txBody>
      </p:sp>
      <p:sp>
        <p:nvSpPr>
          <p:cNvPr id="8" name="Footer Placeholder 7">
            <a:extLst>
              <a:ext uri="{FF2B5EF4-FFF2-40B4-BE49-F238E27FC236}">
                <a16:creationId xmlns:a16="http://schemas.microsoft.com/office/drawing/2014/main" id="{3125A3AE-32AA-67E6-ED37-5F355213A9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223573-2A60-58A0-519C-33C6C0C16351}"/>
              </a:ext>
            </a:extLst>
          </p:cNvPr>
          <p:cNvSpPr>
            <a:spLocks noGrp="1"/>
          </p:cNvSpPr>
          <p:nvPr>
            <p:ph type="sldNum" sz="quarter" idx="12"/>
          </p:nvPr>
        </p:nvSpPr>
        <p:spPr/>
        <p:txBody>
          <a:bodyPr/>
          <a:lstStyle/>
          <a:p>
            <a:fld id="{91B267EA-588B-D949-940E-3F844A88697D}" type="slidenum">
              <a:rPr lang="en-US" smtClean="0"/>
              <a:t>‹#›</a:t>
            </a:fld>
            <a:endParaRPr lang="en-US"/>
          </a:p>
        </p:txBody>
      </p:sp>
    </p:spTree>
    <p:extLst>
      <p:ext uri="{BB962C8B-B14F-4D97-AF65-F5344CB8AC3E}">
        <p14:creationId xmlns:p14="http://schemas.microsoft.com/office/powerpoint/2010/main" val="371438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CE0C-9B3A-AE6D-02FA-37C2C086CA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E62CD1-E5CE-6B86-BD07-519C0137B973}"/>
              </a:ext>
            </a:extLst>
          </p:cNvPr>
          <p:cNvSpPr>
            <a:spLocks noGrp="1"/>
          </p:cNvSpPr>
          <p:nvPr>
            <p:ph type="dt" sz="half" idx="10"/>
          </p:nvPr>
        </p:nvSpPr>
        <p:spPr/>
        <p:txBody>
          <a:bodyPr/>
          <a:lstStyle/>
          <a:p>
            <a:fld id="{F94B2997-7FA9-9646-81FA-E765EC70BBF7}" type="datetimeFigureOut">
              <a:rPr lang="en-US" smtClean="0"/>
              <a:t>11/30/23</a:t>
            </a:fld>
            <a:endParaRPr lang="en-US"/>
          </a:p>
        </p:txBody>
      </p:sp>
      <p:sp>
        <p:nvSpPr>
          <p:cNvPr id="4" name="Footer Placeholder 3">
            <a:extLst>
              <a:ext uri="{FF2B5EF4-FFF2-40B4-BE49-F238E27FC236}">
                <a16:creationId xmlns:a16="http://schemas.microsoft.com/office/drawing/2014/main" id="{D4A7720C-C09D-5188-722F-B4FC027E1F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4C410-686C-F6DD-BBB5-5FFAB2EDF2AD}"/>
              </a:ext>
            </a:extLst>
          </p:cNvPr>
          <p:cNvSpPr>
            <a:spLocks noGrp="1"/>
          </p:cNvSpPr>
          <p:nvPr>
            <p:ph type="sldNum" sz="quarter" idx="12"/>
          </p:nvPr>
        </p:nvSpPr>
        <p:spPr/>
        <p:txBody>
          <a:bodyPr/>
          <a:lstStyle/>
          <a:p>
            <a:fld id="{91B267EA-588B-D949-940E-3F844A88697D}" type="slidenum">
              <a:rPr lang="en-US" smtClean="0"/>
              <a:t>‹#›</a:t>
            </a:fld>
            <a:endParaRPr lang="en-US"/>
          </a:p>
        </p:txBody>
      </p:sp>
    </p:spTree>
    <p:extLst>
      <p:ext uri="{BB962C8B-B14F-4D97-AF65-F5344CB8AC3E}">
        <p14:creationId xmlns:p14="http://schemas.microsoft.com/office/powerpoint/2010/main" val="421748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E017BF-799F-75D3-5E9D-D83271A9CD55}"/>
              </a:ext>
            </a:extLst>
          </p:cNvPr>
          <p:cNvSpPr>
            <a:spLocks noGrp="1"/>
          </p:cNvSpPr>
          <p:nvPr>
            <p:ph type="dt" sz="half" idx="10"/>
          </p:nvPr>
        </p:nvSpPr>
        <p:spPr/>
        <p:txBody>
          <a:bodyPr/>
          <a:lstStyle/>
          <a:p>
            <a:fld id="{F94B2997-7FA9-9646-81FA-E765EC70BBF7}" type="datetimeFigureOut">
              <a:rPr lang="en-US" smtClean="0"/>
              <a:t>11/30/23</a:t>
            </a:fld>
            <a:endParaRPr lang="en-US"/>
          </a:p>
        </p:txBody>
      </p:sp>
      <p:sp>
        <p:nvSpPr>
          <p:cNvPr id="3" name="Footer Placeholder 2">
            <a:extLst>
              <a:ext uri="{FF2B5EF4-FFF2-40B4-BE49-F238E27FC236}">
                <a16:creationId xmlns:a16="http://schemas.microsoft.com/office/drawing/2014/main" id="{74F54D33-3876-7617-3AA6-CF7E3B319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2C92F2-20AF-45DD-D93F-E55C7FA67677}"/>
              </a:ext>
            </a:extLst>
          </p:cNvPr>
          <p:cNvSpPr>
            <a:spLocks noGrp="1"/>
          </p:cNvSpPr>
          <p:nvPr>
            <p:ph type="sldNum" sz="quarter" idx="12"/>
          </p:nvPr>
        </p:nvSpPr>
        <p:spPr/>
        <p:txBody>
          <a:bodyPr/>
          <a:lstStyle/>
          <a:p>
            <a:fld id="{91B267EA-588B-D949-940E-3F844A88697D}" type="slidenum">
              <a:rPr lang="en-US" smtClean="0"/>
              <a:t>‹#›</a:t>
            </a:fld>
            <a:endParaRPr lang="en-US"/>
          </a:p>
        </p:txBody>
      </p:sp>
    </p:spTree>
    <p:extLst>
      <p:ext uri="{BB962C8B-B14F-4D97-AF65-F5344CB8AC3E}">
        <p14:creationId xmlns:p14="http://schemas.microsoft.com/office/powerpoint/2010/main" val="3203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2D9C3-29B5-36D0-CF46-027882C49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DF33B2-6797-8B86-6FEB-6BF8AF986E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70B263-82A3-FF84-258C-351D2EEF8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52F500-9C0D-6420-7EF6-837B08BF6D30}"/>
              </a:ext>
            </a:extLst>
          </p:cNvPr>
          <p:cNvSpPr>
            <a:spLocks noGrp="1"/>
          </p:cNvSpPr>
          <p:nvPr>
            <p:ph type="dt" sz="half" idx="10"/>
          </p:nvPr>
        </p:nvSpPr>
        <p:spPr/>
        <p:txBody>
          <a:bodyPr/>
          <a:lstStyle/>
          <a:p>
            <a:fld id="{F94B2997-7FA9-9646-81FA-E765EC70BBF7}" type="datetimeFigureOut">
              <a:rPr lang="en-US" smtClean="0"/>
              <a:t>11/30/23</a:t>
            </a:fld>
            <a:endParaRPr lang="en-US"/>
          </a:p>
        </p:txBody>
      </p:sp>
      <p:sp>
        <p:nvSpPr>
          <p:cNvPr id="6" name="Footer Placeholder 5">
            <a:extLst>
              <a:ext uri="{FF2B5EF4-FFF2-40B4-BE49-F238E27FC236}">
                <a16:creationId xmlns:a16="http://schemas.microsoft.com/office/drawing/2014/main" id="{609FE9D0-D037-A139-D0C5-93B3BE9B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44059D-E393-82A6-8477-801F90BC9E00}"/>
              </a:ext>
            </a:extLst>
          </p:cNvPr>
          <p:cNvSpPr>
            <a:spLocks noGrp="1"/>
          </p:cNvSpPr>
          <p:nvPr>
            <p:ph type="sldNum" sz="quarter" idx="12"/>
          </p:nvPr>
        </p:nvSpPr>
        <p:spPr/>
        <p:txBody>
          <a:bodyPr/>
          <a:lstStyle/>
          <a:p>
            <a:fld id="{91B267EA-588B-D949-940E-3F844A88697D}" type="slidenum">
              <a:rPr lang="en-US" smtClean="0"/>
              <a:t>‹#›</a:t>
            </a:fld>
            <a:endParaRPr lang="en-US"/>
          </a:p>
        </p:txBody>
      </p:sp>
    </p:spTree>
    <p:extLst>
      <p:ext uri="{BB962C8B-B14F-4D97-AF65-F5344CB8AC3E}">
        <p14:creationId xmlns:p14="http://schemas.microsoft.com/office/powerpoint/2010/main" val="280973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48BA-4991-A86C-59F3-B48BC3C3F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3FB766-1642-5F86-7B73-FF4179B444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E2CEDB-4F16-D96A-363A-13DF41D8A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F8C5E-9BE6-2F19-9887-617E1F07FCAB}"/>
              </a:ext>
            </a:extLst>
          </p:cNvPr>
          <p:cNvSpPr>
            <a:spLocks noGrp="1"/>
          </p:cNvSpPr>
          <p:nvPr>
            <p:ph type="dt" sz="half" idx="10"/>
          </p:nvPr>
        </p:nvSpPr>
        <p:spPr/>
        <p:txBody>
          <a:bodyPr/>
          <a:lstStyle/>
          <a:p>
            <a:fld id="{F94B2997-7FA9-9646-81FA-E765EC70BBF7}" type="datetimeFigureOut">
              <a:rPr lang="en-US" smtClean="0"/>
              <a:t>11/30/23</a:t>
            </a:fld>
            <a:endParaRPr lang="en-US"/>
          </a:p>
        </p:txBody>
      </p:sp>
      <p:sp>
        <p:nvSpPr>
          <p:cNvPr id="6" name="Footer Placeholder 5">
            <a:extLst>
              <a:ext uri="{FF2B5EF4-FFF2-40B4-BE49-F238E27FC236}">
                <a16:creationId xmlns:a16="http://schemas.microsoft.com/office/drawing/2014/main" id="{38AEB08A-269B-0E7D-BD24-E068B4E29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BA865B-0D9B-C574-749F-98667FCDE569}"/>
              </a:ext>
            </a:extLst>
          </p:cNvPr>
          <p:cNvSpPr>
            <a:spLocks noGrp="1"/>
          </p:cNvSpPr>
          <p:nvPr>
            <p:ph type="sldNum" sz="quarter" idx="12"/>
          </p:nvPr>
        </p:nvSpPr>
        <p:spPr/>
        <p:txBody>
          <a:bodyPr/>
          <a:lstStyle/>
          <a:p>
            <a:fld id="{91B267EA-588B-D949-940E-3F844A88697D}" type="slidenum">
              <a:rPr lang="en-US" smtClean="0"/>
              <a:t>‹#›</a:t>
            </a:fld>
            <a:endParaRPr lang="en-US"/>
          </a:p>
        </p:txBody>
      </p:sp>
    </p:spTree>
    <p:extLst>
      <p:ext uri="{BB962C8B-B14F-4D97-AF65-F5344CB8AC3E}">
        <p14:creationId xmlns:p14="http://schemas.microsoft.com/office/powerpoint/2010/main" val="398235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EC310-E2AD-BB15-A6A9-4E8E570C5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8520B4-D82E-911B-D867-CD82F8FF0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72CD1-E560-295E-C877-ADBBA9686F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B2997-7FA9-9646-81FA-E765EC70BBF7}" type="datetimeFigureOut">
              <a:rPr lang="en-US" smtClean="0"/>
              <a:t>11/30/23</a:t>
            </a:fld>
            <a:endParaRPr lang="en-US"/>
          </a:p>
        </p:txBody>
      </p:sp>
      <p:sp>
        <p:nvSpPr>
          <p:cNvPr id="5" name="Footer Placeholder 4">
            <a:extLst>
              <a:ext uri="{FF2B5EF4-FFF2-40B4-BE49-F238E27FC236}">
                <a16:creationId xmlns:a16="http://schemas.microsoft.com/office/drawing/2014/main" id="{B96B4CE4-A821-4747-D8E9-3040E492DF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8AFDE8-21D1-D8FD-1E8E-F6F2CCFBC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267EA-588B-D949-940E-3F844A88697D}" type="slidenum">
              <a:rPr lang="en-US" smtClean="0"/>
              <a:t>‹#›</a:t>
            </a:fld>
            <a:endParaRPr lang="en-US"/>
          </a:p>
        </p:txBody>
      </p:sp>
    </p:spTree>
    <p:extLst>
      <p:ext uri="{BB962C8B-B14F-4D97-AF65-F5344CB8AC3E}">
        <p14:creationId xmlns:p14="http://schemas.microsoft.com/office/powerpoint/2010/main" val="60735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uper Bowl 2021: Tom Brady's 2005 60 Minutes Interview - CBS News">
            <a:extLst>
              <a:ext uri="{FF2B5EF4-FFF2-40B4-BE49-F238E27FC236}">
                <a16:creationId xmlns:a16="http://schemas.microsoft.com/office/drawing/2014/main" id="{7112BBAD-667F-A97D-5256-BD14624E3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55F5EE-7920-CE6E-F1A4-355FBF50B53E}"/>
              </a:ext>
            </a:extLst>
          </p:cNvPr>
          <p:cNvSpPr txBox="1"/>
          <p:nvPr/>
        </p:nvSpPr>
        <p:spPr>
          <a:xfrm>
            <a:off x="459288" y="4103762"/>
            <a:ext cx="11273424" cy="2585323"/>
          </a:xfrm>
          <a:prstGeom prst="rect">
            <a:avLst/>
          </a:prstGeom>
          <a:solidFill>
            <a:srgbClr val="1F2023"/>
          </a:solidFill>
        </p:spPr>
        <p:txBody>
          <a:bodyPr wrap="square" rtlCol="0">
            <a:spAutoFit/>
          </a:bodyPr>
          <a:lstStyle/>
          <a:p>
            <a:pPr algn="just"/>
            <a:r>
              <a:rPr lang="en-US" sz="2400" b="1" dirty="0">
                <a:solidFill>
                  <a:schemeClr val="bg1"/>
                </a:solidFill>
                <a:latin typeface="Nexa Bold" panose="02000000000000000000" pitchFamily="2" charset="0"/>
              </a:rPr>
              <a:t>“Why do I have three Super Bowl rings and still think there's something greater out there for me? I mean, maybe a lot of people would say, 'Hey man, this is what is.' I reached my goal, my dream, my life. I think, 'It’s got to be more than this.' I mean this isn't, this can't be what it's all cracked up to be. I love playing football and I love being quarterback for this team. But at the same time, I think there are a lot of other parts about me that I'm trying to find.” </a:t>
            </a:r>
          </a:p>
          <a:p>
            <a:pPr algn="r"/>
            <a:r>
              <a:rPr lang="en-US" b="1" dirty="0">
                <a:solidFill>
                  <a:schemeClr val="bg1"/>
                </a:solidFill>
                <a:latin typeface="Nexa Bold" panose="02000000000000000000" pitchFamily="2" charset="0"/>
              </a:rPr>
              <a:t>-Tom Brady (2005) </a:t>
            </a:r>
          </a:p>
        </p:txBody>
      </p:sp>
    </p:spTree>
    <p:extLst>
      <p:ext uri="{BB962C8B-B14F-4D97-AF65-F5344CB8AC3E}">
        <p14:creationId xmlns:p14="http://schemas.microsoft.com/office/powerpoint/2010/main" val="343586853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1CD43-916A-2187-4AC5-9D52515BE54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E041BA1-0EA5-9FCC-B714-EF2EDAD896C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DF9D5B4-E0AC-B8CA-7BE5-F6410E2C52D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5453257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CCD55C-BCDF-7548-90E9-2BCF93F37827}"/>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39EBC25-5E21-E423-0000-186C06241CC0}"/>
              </a:ext>
            </a:extLst>
          </p:cNvPr>
          <p:cNvSpPr txBox="1"/>
          <p:nvPr/>
        </p:nvSpPr>
        <p:spPr>
          <a:xfrm>
            <a:off x="181617" y="164211"/>
            <a:ext cx="11376970" cy="1323439"/>
          </a:xfrm>
          <a:prstGeom prst="rect">
            <a:avLst/>
          </a:prstGeom>
          <a:noFill/>
        </p:spPr>
        <p:txBody>
          <a:bodyPr wrap="square" rtlCol="0">
            <a:spAutoFit/>
          </a:bodyPr>
          <a:lstStyle/>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 Book of Ecclesiastes </a:t>
            </a:r>
          </a:p>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Four Realities Of Earthly Riches:</a:t>
            </a:r>
          </a:p>
        </p:txBody>
      </p:sp>
      <p:sp>
        <p:nvSpPr>
          <p:cNvPr id="8" name="TextBox 7">
            <a:extLst>
              <a:ext uri="{FF2B5EF4-FFF2-40B4-BE49-F238E27FC236}">
                <a16:creationId xmlns:a16="http://schemas.microsoft.com/office/drawing/2014/main" id="{A6FA8E34-0816-6437-5E20-9E9D6B6AEE7F}"/>
              </a:ext>
            </a:extLst>
          </p:cNvPr>
          <p:cNvSpPr txBox="1"/>
          <p:nvPr/>
        </p:nvSpPr>
        <p:spPr>
          <a:xfrm>
            <a:off x="1388269" y="1651861"/>
            <a:ext cx="9415461" cy="646331"/>
          </a:xfrm>
          <a:prstGeom prst="rect">
            <a:avLst/>
          </a:prstGeom>
          <a:solidFill>
            <a:schemeClr val="accent1">
              <a:lumMod val="50000"/>
            </a:schemeClr>
          </a:solidFill>
          <a:ln>
            <a:noFill/>
          </a:ln>
        </p:spPr>
        <p:txBody>
          <a:bodyPr wrap="square" rtlCol="0">
            <a:spAutoFit/>
          </a:bodyPr>
          <a:lstStyle/>
          <a:p>
            <a:pPr algn="ctr"/>
            <a:r>
              <a:rPr lang="en-US" sz="3600" dirty="0">
                <a:solidFill>
                  <a:schemeClr val="bg1"/>
                </a:solidFill>
                <a:latin typeface="Nexa Light" panose="02000000000000000000" pitchFamily="2" charset="0"/>
              </a:rPr>
              <a:t>It Will Never Bring Ultimate Satisfaction </a:t>
            </a:r>
          </a:p>
        </p:txBody>
      </p:sp>
      <p:sp>
        <p:nvSpPr>
          <p:cNvPr id="9" name="TextBox 8">
            <a:extLst>
              <a:ext uri="{FF2B5EF4-FFF2-40B4-BE49-F238E27FC236}">
                <a16:creationId xmlns:a16="http://schemas.microsoft.com/office/drawing/2014/main" id="{0CDB4CFF-2ABC-4C23-D5DC-B5201B603866}"/>
              </a:ext>
            </a:extLst>
          </p:cNvPr>
          <p:cNvSpPr txBox="1"/>
          <p:nvPr/>
        </p:nvSpPr>
        <p:spPr>
          <a:xfrm>
            <a:off x="1245392" y="2741664"/>
            <a:ext cx="10027446" cy="954107"/>
          </a:xfrm>
          <a:prstGeom prst="rect">
            <a:avLst/>
          </a:prstGeo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latin typeface="Nexa Light" panose="02000000000000000000" pitchFamily="2" charset="0"/>
              </a:rPr>
              <a:t>“I, the Preacher, have been king over Israel in Jerusalem ”</a:t>
            </a:r>
          </a:p>
          <a:p>
            <a:pPr algn="r"/>
            <a:r>
              <a:rPr lang="en-US" sz="2800" dirty="0">
                <a:latin typeface="Nexa Light" panose="02000000000000000000" pitchFamily="2" charset="0"/>
              </a:rPr>
              <a:t>Ecclesiastes 1:12</a:t>
            </a:r>
            <a:endParaRPr lang="en-US" dirty="0">
              <a:latin typeface="Nexa Light" panose="02000000000000000000" pitchFamily="2" charset="0"/>
            </a:endParaRPr>
          </a:p>
        </p:txBody>
      </p:sp>
      <p:sp>
        <p:nvSpPr>
          <p:cNvPr id="10" name="TextBox 9">
            <a:extLst>
              <a:ext uri="{FF2B5EF4-FFF2-40B4-BE49-F238E27FC236}">
                <a16:creationId xmlns:a16="http://schemas.microsoft.com/office/drawing/2014/main" id="{8112B68A-C816-DA31-508C-527C4747E4E1}"/>
              </a:ext>
            </a:extLst>
          </p:cNvPr>
          <p:cNvSpPr txBox="1"/>
          <p:nvPr/>
        </p:nvSpPr>
        <p:spPr>
          <a:xfrm>
            <a:off x="407514" y="2359206"/>
            <a:ext cx="11376970" cy="4401205"/>
          </a:xfrm>
          <a:prstGeom prst="rect">
            <a:avLst/>
          </a:prstGeo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“I enlarged my works: I built houses for myself, I planted vineyards for myself; 5 I made gardens and parks for myself and I planted in them all kinds of fruit trees; 6 I made ponds of water for myself from which to irrigate a forest of growing trees. 7 I bought male and female slaves and I had homeborn slaves. Also, I possessed flocks and herds larger than all who preceded me in Jerusalem.8 Also, I collected for myself silver and gold and the treasure of kings and provinces. I provided for myself male and female singers and the pleasures of men—many concubines ”</a:t>
            </a:r>
          </a:p>
          <a:p>
            <a:pPr algn="r"/>
            <a:r>
              <a:rPr lang="en-US" sz="2800" dirty="0">
                <a:latin typeface="Nexa Light" panose="02000000000000000000" pitchFamily="2" charset="0"/>
              </a:rPr>
              <a:t>Ecclesiastes 2:4-8</a:t>
            </a:r>
            <a:endParaRPr lang="en-US" dirty="0">
              <a:latin typeface="Nexa Light" panose="02000000000000000000" pitchFamily="2" charset="0"/>
            </a:endParaRPr>
          </a:p>
        </p:txBody>
      </p:sp>
      <p:sp>
        <p:nvSpPr>
          <p:cNvPr id="2" name="TextBox 1">
            <a:extLst>
              <a:ext uri="{FF2B5EF4-FFF2-40B4-BE49-F238E27FC236}">
                <a16:creationId xmlns:a16="http://schemas.microsoft.com/office/drawing/2014/main" id="{7C2AC0D8-7384-BD7A-F9C2-9FB4683F4E0B}"/>
              </a:ext>
            </a:extLst>
          </p:cNvPr>
          <p:cNvSpPr txBox="1"/>
          <p:nvPr/>
        </p:nvSpPr>
        <p:spPr>
          <a:xfrm>
            <a:off x="611272" y="2359206"/>
            <a:ext cx="11376970" cy="3970318"/>
          </a:xfrm>
          <a:prstGeom prst="rect">
            <a:avLst/>
          </a:prstGeo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“9 Then I became great and increased more than all who preceded me in Jerusalem. My wisdom also stood by me. 10 All that my eyes desired I did not refuse them. I did not withhold my heart from any pleasure, for my heart was pleased because of all my labor and this was my reward for all my labor.11 Thus I considered all my activities which my hands had done and the labor which I had exerted, and behold all was vanity and striving after wind and there was no profit under the sun.”</a:t>
            </a:r>
          </a:p>
          <a:p>
            <a:pPr algn="r"/>
            <a:r>
              <a:rPr lang="en-US" sz="2800" dirty="0">
                <a:latin typeface="Nexa Light" panose="02000000000000000000" pitchFamily="2" charset="0"/>
              </a:rPr>
              <a:t>Ecclesiastes 2:9-11</a:t>
            </a:r>
            <a:endParaRPr lang="en-US" dirty="0">
              <a:latin typeface="Nexa Light" panose="02000000000000000000" pitchFamily="2" charset="0"/>
            </a:endParaRPr>
          </a:p>
        </p:txBody>
      </p:sp>
      <p:sp>
        <p:nvSpPr>
          <p:cNvPr id="3" name="TextBox 2">
            <a:extLst>
              <a:ext uri="{FF2B5EF4-FFF2-40B4-BE49-F238E27FC236}">
                <a16:creationId xmlns:a16="http://schemas.microsoft.com/office/drawing/2014/main" id="{C933F372-542C-0E21-013C-BB799C80F334}"/>
              </a:ext>
            </a:extLst>
          </p:cNvPr>
          <p:cNvSpPr txBox="1"/>
          <p:nvPr/>
        </p:nvSpPr>
        <p:spPr>
          <a:xfrm>
            <a:off x="678976" y="2634950"/>
            <a:ext cx="11376970" cy="2246769"/>
          </a:xfrm>
          <a:prstGeom prst="rect">
            <a:avLst/>
          </a:prstGeo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“He who loves money will not be satisfied with money, nor he who loves abundance with its income. This too is vanity. 11 When good things increase, those who consume them increase. So what is the advantage to their owners except to look on?.”</a:t>
            </a:r>
          </a:p>
          <a:p>
            <a:pPr algn="r"/>
            <a:r>
              <a:rPr lang="en-US" sz="2800" dirty="0">
                <a:latin typeface="Nexa Light" panose="02000000000000000000" pitchFamily="2" charset="0"/>
              </a:rPr>
              <a:t>Ecclesiastes 5:10-11</a:t>
            </a:r>
            <a:endParaRPr lang="en-US" dirty="0">
              <a:latin typeface="Nexa Light" panose="02000000000000000000" pitchFamily="2" charset="0"/>
            </a:endParaRPr>
          </a:p>
        </p:txBody>
      </p:sp>
    </p:spTree>
    <p:extLst>
      <p:ext uri="{BB962C8B-B14F-4D97-AF65-F5344CB8AC3E}">
        <p14:creationId xmlns:p14="http://schemas.microsoft.com/office/powerpoint/2010/main" val="4131535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22" presetClass="exit" presetSubtype="4" fill="hold" grpId="1" nodeType="withEffect">
                                  <p:stCondLst>
                                    <p:cond delay="0"/>
                                  </p:stCondLst>
                                  <p:childTnLst>
                                    <p:animEffect transition="out" filter="wipe(down)">
                                      <p:cBhvr>
                                        <p:cTn id="19" dur="250"/>
                                        <p:tgtEl>
                                          <p:spTgt spid="9"/>
                                        </p:tgtEl>
                                      </p:cBhvr>
                                    </p:animEffect>
                                    <p:set>
                                      <p:cBhvr>
                                        <p:cTn id="20" dur="1" fill="hold">
                                          <p:stCondLst>
                                            <p:cond delay="24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par>
                                <p:cTn id="26" presetID="22" presetClass="exit" presetSubtype="4" fill="hold" grpId="1" nodeType="withEffect">
                                  <p:stCondLst>
                                    <p:cond delay="0"/>
                                  </p:stCondLst>
                                  <p:childTnLst>
                                    <p:animEffect transition="out" filter="wipe(down)">
                                      <p:cBhvr>
                                        <p:cTn id="27" dur="250"/>
                                        <p:tgtEl>
                                          <p:spTgt spid="10"/>
                                        </p:tgtEl>
                                      </p:cBhvr>
                                    </p:animEffect>
                                    <p:set>
                                      <p:cBhvr>
                                        <p:cTn id="28" dur="1" fill="hold">
                                          <p:stCondLst>
                                            <p:cond delay="24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22" presetClass="exit" presetSubtype="4" fill="hold" grpId="1" nodeType="withEffect">
                                  <p:stCondLst>
                                    <p:cond delay="0"/>
                                  </p:stCondLst>
                                  <p:childTnLst>
                                    <p:animEffect transition="out" filter="wipe(down)">
                                      <p:cBhvr>
                                        <p:cTn id="35" dur="250"/>
                                        <p:tgtEl>
                                          <p:spTgt spid="2"/>
                                        </p:tgtEl>
                                      </p:cBhvr>
                                    </p:animEffect>
                                    <p:set>
                                      <p:cBhvr>
                                        <p:cTn id="36" dur="1" fill="hold">
                                          <p:stCondLst>
                                            <p:cond delay="2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P spid="2" grpId="0" animBg="1"/>
      <p:bldP spid="2" grpId="1"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CCD55C-BCDF-7548-90E9-2BCF93F37827}"/>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39EBC25-5E21-E423-0000-186C06241CC0}"/>
              </a:ext>
            </a:extLst>
          </p:cNvPr>
          <p:cNvSpPr txBox="1"/>
          <p:nvPr/>
        </p:nvSpPr>
        <p:spPr>
          <a:xfrm>
            <a:off x="181617" y="164211"/>
            <a:ext cx="11376970" cy="1323439"/>
          </a:xfrm>
          <a:prstGeom prst="rect">
            <a:avLst/>
          </a:prstGeom>
          <a:noFill/>
        </p:spPr>
        <p:txBody>
          <a:bodyPr wrap="square" rtlCol="0">
            <a:spAutoFit/>
          </a:bodyPr>
          <a:lstStyle/>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 Book of Ecclesiastes </a:t>
            </a:r>
          </a:p>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Four Realities Of Earthly Riches:</a:t>
            </a:r>
          </a:p>
        </p:txBody>
      </p:sp>
      <p:sp>
        <p:nvSpPr>
          <p:cNvPr id="8" name="TextBox 7">
            <a:extLst>
              <a:ext uri="{FF2B5EF4-FFF2-40B4-BE49-F238E27FC236}">
                <a16:creationId xmlns:a16="http://schemas.microsoft.com/office/drawing/2014/main" id="{A6FA8E34-0816-6437-5E20-9E9D6B6AEE7F}"/>
              </a:ext>
            </a:extLst>
          </p:cNvPr>
          <p:cNvSpPr txBox="1"/>
          <p:nvPr/>
        </p:nvSpPr>
        <p:spPr>
          <a:xfrm>
            <a:off x="1388269" y="1651861"/>
            <a:ext cx="9415461" cy="646331"/>
          </a:xfrm>
          <a:prstGeom prst="rect">
            <a:avLst/>
          </a:prstGeom>
          <a:solidFill>
            <a:schemeClr val="accent1">
              <a:lumMod val="50000"/>
            </a:schemeClr>
          </a:solidFill>
          <a:ln>
            <a:noFill/>
          </a:ln>
        </p:spPr>
        <p:txBody>
          <a:bodyPr wrap="square" rtlCol="0">
            <a:spAutoFit/>
          </a:bodyPr>
          <a:lstStyle/>
          <a:p>
            <a:pPr algn="ctr"/>
            <a:r>
              <a:rPr lang="en-US" sz="3600" dirty="0">
                <a:solidFill>
                  <a:schemeClr val="bg1"/>
                </a:solidFill>
                <a:latin typeface="Nexa Light" panose="02000000000000000000" pitchFamily="2" charset="0"/>
              </a:rPr>
              <a:t>It Will Not Come With You When You Die  </a:t>
            </a:r>
          </a:p>
        </p:txBody>
      </p:sp>
      <p:sp>
        <p:nvSpPr>
          <p:cNvPr id="9" name="TextBox 8">
            <a:extLst>
              <a:ext uri="{FF2B5EF4-FFF2-40B4-BE49-F238E27FC236}">
                <a16:creationId xmlns:a16="http://schemas.microsoft.com/office/drawing/2014/main" id="{0CDB4CFF-2ABC-4C23-D5DC-B5201B603866}"/>
              </a:ext>
            </a:extLst>
          </p:cNvPr>
          <p:cNvSpPr txBox="1"/>
          <p:nvPr/>
        </p:nvSpPr>
        <p:spPr>
          <a:xfrm>
            <a:off x="1245392" y="2462403"/>
            <a:ext cx="10027446" cy="3108543"/>
          </a:xfrm>
          <a:prstGeom prst="rect">
            <a:avLst/>
          </a:prstGeo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“18 Thus I hated all the fruit of my labor for which I had labored under the sun, for I must leave it to the man who will come after me. 19 And who knows whether he will be a wise man or a fool? Yet he will have control over all the fruit of my labor for which I have labored by acting wisely under the sun. This too is vanity.”</a:t>
            </a:r>
          </a:p>
          <a:p>
            <a:pPr algn="r"/>
            <a:r>
              <a:rPr lang="en-US" sz="2800" dirty="0">
                <a:latin typeface="Nexa Light" panose="02000000000000000000" pitchFamily="2" charset="0"/>
              </a:rPr>
              <a:t>Ecclesiastes 2:18-19</a:t>
            </a:r>
            <a:endParaRPr lang="en-US" dirty="0">
              <a:latin typeface="Nexa Light" panose="02000000000000000000" pitchFamily="2" charset="0"/>
            </a:endParaRPr>
          </a:p>
        </p:txBody>
      </p:sp>
      <p:sp>
        <p:nvSpPr>
          <p:cNvPr id="11" name="TextBox 10">
            <a:extLst>
              <a:ext uri="{FF2B5EF4-FFF2-40B4-BE49-F238E27FC236}">
                <a16:creationId xmlns:a16="http://schemas.microsoft.com/office/drawing/2014/main" id="{21440D72-04F0-6518-D0BF-6A94F35DA862}"/>
              </a:ext>
            </a:extLst>
          </p:cNvPr>
          <p:cNvSpPr txBox="1"/>
          <p:nvPr/>
        </p:nvSpPr>
        <p:spPr>
          <a:xfrm>
            <a:off x="1245392" y="3137612"/>
            <a:ext cx="10027446" cy="1815882"/>
          </a:xfrm>
          <a:prstGeom prst="rect">
            <a:avLst/>
          </a:prstGeo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“There is an appointed time for everything. And there is a time for every event under heaven—2 A time to give birth and a time to die.”</a:t>
            </a:r>
          </a:p>
          <a:p>
            <a:pPr algn="r"/>
            <a:r>
              <a:rPr lang="en-US" sz="2800" dirty="0">
                <a:latin typeface="Nexa Light" panose="02000000000000000000" pitchFamily="2" charset="0"/>
              </a:rPr>
              <a:t>Ecclesiastes 3:1</a:t>
            </a:r>
            <a:endParaRPr lang="en-US" dirty="0">
              <a:latin typeface="Nexa Light" panose="02000000000000000000" pitchFamily="2" charset="0"/>
            </a:endParaRPr>
          </a:p>
        </p:txBody>
      </p:sp>
    </p:spTree>
    <p:extLst>
      <p:ext uri="{BB962C8B-B14F-4D97-AF65-F5344CB8AC3E}">
        <p14:creationId xmlns:p14="http://schemas.microsoft.com/office/powerpoint/2010/main" val="3513541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22" presetClass="exit" presetSubtype="4" fill="hold" grpId="1" nodeType="withEffect">
                                  <p:stCondLst>
                                    <p:cond delay="0"/>
                                  </p:stCondLst>
                                  <p:childTnLst>
                                    <p:animEffect transition="out" filter="wipe(down)">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CCD55C-BCDF-7548-90E9-2BCF93F37827}"/>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39EBC25-5E21-E423-0000-186C06241CC0}"/>
              </a:ext>
            </a:extLst>
          </p:cNvPr>
          <p:cNvSpPr txBox="1"/>
          <p:nvPr/>
        </p:nvSpPr>
        <p:spPr>
          <a:xfrm>
            <a:off x="181617" y="164211"/>
            <a:ext cx="11376970" cy="1323439"/>
          </a:xfrm>
          <a:prstGeom prst="rect">
            <a:avLst/>
          </a:prstGeom>
          <a:noFill/>
        </p:spPr>
        <p:txBody>
          <a:bodyPr wrap="square" rtlCol="0">
            <a:spAutoFit/>
          </a:bodyPr>
          <a:lstStyle/>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 Book of Ecclesiastes </a:t>
            </a:r>
          </a:p>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Four Realities Of Earthly Riches:</a:t>
            </a:r>
          </a:p>
        </p:txBody>
      </p:sp>
      <p:sp>
        <p:nvSpPr>
          <p:cNvPr id="8" name="TextBox 7">
            <a:extLst>
              <a:ext uri="{FF2B5EF4-FFF2-40B4-BE49-F238E27FC236}">
                <a16:creationId xmlns:a16="http://schemas.microsoft.com/office/drawing/2014/main" id="{A6FA8E34-0816-6437-5E20-9E9D6B6AEE7F}"/>
              </a:ext>
            </a:extLst>
          </p:cNvPr>
          <p:cNvSpPr txBox="1"/>
          <p:nvPr/>
        </p:nvSpPr>
        <p:spPr>
          <a:xfrm>
            <a:off x="694132" y="1651861"/>
            <a:ext cx="10803731" cy="646331"/>
          </a:xfrm>
          <a:prstGeom prst="rect">
            <a:avLst/>
          </a:prstGeom>
          <a:solidFill>
            <a:schemeClr val="accent1">
              <a:lumMod val="50000"/>
            </a:schemeClr>
          </a:solidFill>
          <a:ln>
            <a:noFill/>
          </a:ln>
        </p:spPr>
        <p:txBody>
          <a:bodyPr wrap="square" rtlCol="0">
            <a:spAutoFit/>
          </a:bodyPr>
          <a:lstStyle/>
          <a:p>
            <a:pPr algn="ctr"/>
            <a:r>
              <a:rPr lang="en-US" sz="3600" dirty="0">
                <a:solidFill>
                  <a:schemeClr val="bg1"/>
                </a:solidFill>
                <a:latin typeface="Nexa Light" panose="02000000000000000000" pitchFamily="2" charset="0"/>
              </a:rPr>
              <a:t>It Often Produces More Problems Than Solutions </a:t>
            </a:r>
          </a:p>
        </p:txBody>
      </p:sp>
      <p:sp>
        <p:nvSpPr>
          <p:cNvPr id="9" name="TextBox 8">
            <a:extLst>
              <a:ext uri="{FF2B5EF4-FFF2-40B4-BE49-F238E27FC236}">
                <a16:creationId xmlns:a16="http://schemas.microsoft.com/office/drawing/2014/main" id="{0CDB4CFF-2ABC-4C23-D5DC-B5201B603866}"/>
              </a:ext>
            </a:extLst>
          </p:cNvPr>
          <p:cNvSpPr txBox="1"/>
          <p:nvPr/>
        </p:nvSpPr>
        <p:spPr>
          <a:xfrm>
            <a:off x="316705" y="2462403"/>
            <a:ext cx="11558587" cy="3785652"/>
          </a:xfrm>
          <a:prstGeom prst="rect">
            <a:avLst/>
          </a:prstGeo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400" dirty="0">
                <a:latin typeface="Nexa Light" panose="02000000000000000000" pitchFamily="2" charset="0"/>
              </a:rPr>
              <a:t>“12 The sleep of the working man is pleasant, whether he eats little or much; but the full stomach of the rich man does not allow him to sleep. 13 There is a grievous evil which I have seen under the sun: riches being hoarded by their owner to his hurt. 14 When those riches were lost through a bad investment and he had fathered a son, then there was nothing to support him. 15 As he had come naked from his mother’s womb, so will he return as he came. He will take nothing from the fruit of his labor that he can carry in his hand. 16 This also is a grievous evil—exactly as a man is born, thus will he die. So what is the advantage to him who toils for the wind?”</a:t>
            </a:r>
          </a:p>
          <a:p>
            <a:pPr algn="r"/>
            <a:r>
              <a:rPr lang="en-US" sz="2400" dirty="0">
                <a:latin typeface="Nexa Light" panose="02000000000000000000" pitchFamily="2" charset="0"/>
              </a:rPr>
              <a:t>Ecclesiastes 5:12-16</a:t>
            </a:r>
            <a:endParaRPr lang="en-US" sz="1600" dirty="0">
              <a:latin typeface="Nexa Light" panose="02000000000000000000" pitchFamily="2" charset="0"/>
            </a:endParaRPr>
          </a:p>
        </p:txBody>
      </p:sp>
    </p:spTree>
    <p:extLst>
      <p:ext uri="{BB962C8B-B14F-4D97-AF65-F5344CB8AC3E}">
        <p14:creationId xmlns:p14="http://schemas.microsoft.com/office/powerpoint/2010/main" val="385656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CCD55C-BCDF-7548-90E9-2BCF93F37827}"/>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39EBC25-5E21-E423-0000-186C06241CC0}"/>
              </a:ext>
            </a:extLst>
          </p:cNvPr>
          <p:cNvSpPr txBox="1"/>
          <p:nvPr/>
        </p:nvSpPr>
        <p:spPr>
          <a:xfrm>
            <a:off x="181617" y="164211"/>
            <a:ext cx="11376970" cy="1323439"/>
          </a:xfrm>
          <a:prstGeom prst="rect">
            <a:avLst/>
          </a:prstGeom>
          <a:noFill/>
        </p:spPr>
        <p:txBody>
          <a:bodyPr wrap="square" rtlCol="0">
            <a:spAutoFit/>
          </a:bodyPr>
          <a:lstStyle/>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 Book of Ecclesiastes </a:t>
            </a:r>
          </a:p>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Four Realities Of Earthly Riches:</a:t>
            </a:r>
          </a:p>
        </p:txBody>
      </p:sp>
      <p:sp>
        <p:nvSpPr>
          <p:cNvPr id="8" name="TextBox 7">
            <a:extLst>
              <a:ext uri="{FF2B5EF4-FFF2-40B4-BE49-F238E27FC236}">
                <a16:creationId xmlns:a16="http://schemas.microsoft.com/office/drawing/2014/main" id="{A6FA8E34-0816-6437-5E20-9E9D6B6AEE7F}"/>
              </a:ext>
            </a:extLst>
          </p:cNvPr>
          <p:cNvSpPr txBox="1"/>
          <p:nvPr/>
        </p:nvSpPr>
        <p:spPr>
          <a:xfrm>
            <a:off x="316705" y="1651861"/>
            <a:ext cx="11558587" cy="646331"/>
          </a:xfrm>
          <a:prstGeom prst="rect">
            <a:avLst/>
          </a:prstGeom>
          <a:solidFill>
            <a:schemeClr val="accent1">
              <a:lumMod val="50000"/>
            </a:schemeClr>
          </a:solidFill>
          <a:ln>
            <a:noFill/>
          </a:ln>
        </p:spPr>
        <p:txBody>
          <a:bodyPr wrap="square" rtlCol="0">
            <a:spAutoFit/>
          </a:bodyPr>
          <a:lstStyle/>
          <a:p>
            <a:pPr algn="ctr"/>
            <a:r>
              <a:rPr lang="en-US" sz="3600" dirty="0">
                <a:solidFill>
                  <a:schemeClr val="bg1"/>
                </a:solidFill>
                <a:latin typeface="Nexa Light" panose="02000000000000000000" pitchFamily="2" charset="0"/>
              </a:rPr>
              <a:t>It Will All Come To An End, It's Just A Matter Of Time </a:t>
            </a:r>
          </a:p>
        </p:txBody>
      </p:sp>
      <p:sp>
        <p:nvSpPr>
          <p:cNvPr id="9" name="TextBox 8">
            <a:extLst>
              <a:ext uri="{FF2B5EF4-FFF2-40B4-BE49-F238E27FC236}">
                <a16:creationId xmlns:a16="http://schemas.microsoft.com/office/drawing/2014/main" id="{0CDB4CFF-2ABC-4C23-D5DC-B5201B603866}"/>
              </a:ext>
            </a:extLst>
          </p:cNvPr>
          <p:cNvSpPr txBox="1"/>
          <p:nvPr/>
        </p:nvSpPr>
        <p:spPr>
          <a:xfrm>
            <a:off x="979013" y="2462403"/>
            <a:ext cx="9782178" cy="1815882"/>
          </a:xfrm>
          <a:prstGeom prst="rect">
            <a:avLst/>
          </a:prstGeo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“6 Remember Him before the silver cord is broken and the golden bowl is crushed, the pitcher by the well is shattered and the wheel at the cistern is crushed.” </a:t>
            </a:r>
          </a:p>
          <a:p>
            <a:pPr algn="r"/>
            <a:r>
              <a:rPr lang="en-US" sz="2800" dirty="0">
                <a:latin typeface="Nexa Light" panose="02000000000000000000" pitchFamily="2" charset="0"/>
              </a:rPr>
              <a:t>Ecclesiastes 12:6</a:t>
            </a:r>
            <a:endParaRPr lang="en-US" dirty="0">
              <a:latin typeface="Nexa Light" panose="02000000000000000000" pitchFamily="2" charset="0"/>
            </a:endParaRPr>
          </a:p>
        </p:txBody>
      </p:sp>
    </p:spTree>
    <p:extLst>
      <p:ext uri="{BB962C8B-B14F-4D97-AF65-F5344CB8AC3E}">
        <p14:creationId xmlns:p14="http://schemas.microsoft.com/office/powerpoint/2010/main" val="58157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CCD55C-BCDF-7548-90E9-2BCF93F37827}"/>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39EBC25-5E21-E423-0000-186C06241CC0}"/>
              </a:ext>
            </a:extLst>
          </p:cNvPr>
          <p:cNvSpPr txBox="1"/>
          <p:nvPr/>
        </p:nvSpPr>
        <p:spPr>
          <a:xfrm>
            <a:off x="181617" y="507927"/>
            <a:ext cx="11376970" cy="707886"/>
          </a:xfrm>
          <a:prstGeom prst="rect">
            <a:avLst/>
          </a:prstGeom>
          <a:noFill/>
        </p:spPr>
        <p:txBody>
          <a:bodyPr wrap="square" rtlCol="0">
            <a:spAutoFit/>
          </a:bodyPr>
          <a:lstStyle/>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Why Should We Take His Word? </a:t>
            </a:r>
          </a:p>
        </p:txBody>
      </p:sp>
      <p:sp>
        <p:nvSpPr>
          <p:cNvPr id="8" name="TextBox 7">
            <a:extLst>
              <a:ext uri="{FF2B5EF4-FFF2-40B4-BE49-F238E27FC236}">
                <a16:creationId xmlns:a16="http://schemas.microsoft.com/office/drawing/2014/main" id="{A6FA8E34-0816-6437-5E20-9E9D6B6AEE7F}"/>
              </a:ext>
            </a:extLst>
          </p:cNvPr>
          <p:cNvSpPr txBox="1"/>
          <p:nvPr/>
        </p:nvSpPr>
        <p:spPr>
          <a:xfrm>
            <a:off x="316705" y="1651861"/>
            <a:ext cx="11558587" cy="646331"/>
          </a:xfrm>
          <a:prstGeom prst="rect">
            <a:avLst/>
          </a:prstGeom>
          <a:solidFill>
            <a:schemeClr val="accent1">
              <a:lumMod val="50000"/>
            </a:schemeClr>
          </a:solidFill>
          <a:ln>
            <a:noFill/>
          </a:ln>
        </p:spPr>
        <p:txBody>
          <a:bodyPr wrap="square" rtlCol="0">
            <a:spAutoFit/>
          </a:bodyPr>
          <a:lstStyle/>
          <a:p>
            <a:pPr algn="ctr"/>
            <a:r>
              <a:rPr lang="en-US" sz="3600" dirty="0">
                <a:solidFill>
                  <a:schemeClr val="bg1"/>
                </a:solidFill>
                <a:latin typeface="Nexa Light" panose="02000000000000000000" pitchFamily="2" charset="0"/>
              </a:rPr>
              <a:t>God’s Word Supports These Realities </a:t>
            </a:r>
          </a:p>
        </p:txBody>
      </p:sp>
      <p:sp>
        <p:nvSpPr>
          <p:cNvPr id="9" name="TextBox 8">
            <a:extLst>
              <a:ext uri="{FF2B5EF4-FFF2-40B4-BE49-F238E27FC236}">
                <a16:creationId xmlns:a16="http://schemas.microsoft.com/office/drawing/2014/main" id="{0CDB4CFF-2ABC-4C23-D5DC-B5201B603866}"/>
              </a:ext>
            </a:extLst>
          </p:cNvPr>
          <p:cNvSpPr txBox="1"/>
          <p:nvPr/>
        </p:nvSpPr>
        <p:spPr>
          <a:xfrm>
            <a:off x="979013" y="2462403"/>
            <a:ext cx="9782178" cy="1815882"/>
          </a:xfrm>
          <a:prstGeom prst="rect">
            <a:avLst/>
          </a:prstGeo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“For the love of money is a root of all kinds of evils. It is through this craving that some have wandered away from the faith and pierced themselves with many pangs.” </a:t>
            </a:r>
          </a:p>
          <a:p>
            <a:pPr algn="r"/>
            <a:r>
              <a:rPr lang="en-US" sz="2800" dirty="0">
                <a:latin typeface="Nexa Light" panose="02000000000000000000" pitchFamily="2" charset="0"/>
              </a:rPr>
              <a:t>1 Timothy 6:10</a:t>
            </a:r>
            <a:endParaRPr lang="en-US" dirty="0">
              <a:latin typeface="Nexa Light" panose="02000000000000000000" pitchFamily="2" charset="0"/>
            </a:endParaRPr>
          </a:p>
        </p:txBody>
      </p:sp>
      <p:sp>
        <p:nvSpPr>
          <p:cNvPr id="2" name="TextBox 1">
            <a:extLst>
              <a:ext uri="{FF2B5EF4-FFF2-40B4-BE49-F238E27FC236}">
                <a16:creationId xmlns:a16="http://schemas.microsoft.com/office/drawing/2014/main" id="{A5B69214-8D46-2D67-A60D-D1459465B110}"/>
              </a:ext>
            </a:extLst>
          </p:cNvPr>
          <p:cNvSpPr txBox="1"/>
          <p:nvPr/>
        </p:nvSpPr>
        <p:spPr>
          <a:xfrm>
            <a:off x="1237022" y="2880455"/>
            <a:ext cx="7807800" cy="1384995"/>
          </a:xfrm>
          <a:prstGeom prst="rect">
            <a:avLst/>
          </a:prstGeo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“Riches do not profit in the day of wrath, but righteousness delivers from death.” </a:t>
            </a:r>
          </a:p>
          <a:p>
            <a:pPr algn="r"/>
            <a:r>
              <a:rPr lang="en-US" sz="2800" dirty="0">
                <a:latin typeface="Nexa Light" panose="02000000000000000000" pitchFamily="2" charset="0"/>
              </a:rPr>
              <a:t>Proverbs 11:4</a:t>
            </a:r>
            <a:endParaRPr lang="en-US" dirty="0">
              <a:latin typeface="Nexa Light" panose="02000000000000000000" pitchFamily="2" charset="0"/>
            </a:endParaRPr>
          </a:p>
        </p:txBody>
      </p:sp>
      <p:sp>
        <p:nvSpPr>
          <p:cNvPr id="3" name="TextBox 2">
            <a:extLst>
              <a:ext uri="{FF2B5EF4-FFF2-40B4-BE49-F238E27FC236}">
                <a16:creationId xmlns:a16="http://schemas.microsoft.com/office/drawing/2014/main" id="{3C0B42FC-307E-A059-6360-1C4BDBB54E96}"/>
              </a:ext>
            </a:extLst>
          </p:cNvPr>
          <p:cNvSpPr txBox="1"/>
          <p:nvPr/>
        </p:nvSpPr>
        <p:spPr>
          <a:xfrm>
            <a:off x="1430809" y="2317751"/>
            <a:ext cx="9382835" cy="2246769"/>
          </a:xfrm>
          <a:prstGeom prst="rect">
            <a:avLst/>
          </a:prstGeo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“As for the rich in this present age, charge them not to be haughty, nor to set their hopes on the uncertainty of riches, but on God, who richly provides us with everything to enjoy.” </a:t>
            </a:r>
          </a:p>
          <a:p>
            <a:pPr algn="r"/>
            <a:r>
              <a:rPr lang="en-US" sz="2800" dirty="0">
                <a:latin typeface="Nexa Light" panose="02000000000000000000" pitchFamily="2" charset="0"/>
              </a:rPr>
              <a:t>1 Timothy 6:17</a:t>
            </a:r>
            <a:endParaRPr lang="en-US" dirty="0">
              <a:latin typeface="Nexa Light" panose="02000000000000000000" pitchFamily="2" charset="0"/>
            </a:endParaRPr>
          </a:p>
        </p:txBody>
      </p:sp>
      <p:sp>
        <p:nvSpPr>
          <p:cNvPr id="4" name="TextBox 3">
            <a:extLst>
              <a:ext uri="{FF2B5EF4-FFF2-40B4-BE49-F238E27FC236}">
                <a16:creationId xmlns:a16="http://schemas.microsoft.com/office/drawing/2014/main" id="{CC994C95-398F-BB53-5244-5732F79F3272}"/>
              </a:ext>
            </a:extLst>
          </p:cNvPr>
          <p:cNvSpPr txBox="1"/>
          <p:nvPr/>
        </p:nvSpPr>
        <p:spPr>
          <a:xfrm>
            <a:off x="979013" y="2438057"/>
            <a:ext cx="9382835" cy="1815882"/>
          </a:xfrm>
          <a:prstGeom prst="rect">
            <a:avLst/>
          </a:prstGeo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“Do not lay up for yourselves treasures on earth, where moth and rust destroy and where thieves break in and steal….” </a:t>
            </a:r>
          </a:p>
          <a:p>
            <a:pPr algn="r"/>
            <a:r>
              <a:rPr lang="en-US" sz="2800" dirty="0">
                <a:latin typeface="Nexa Light" panose="02000000000000000000" pitchFamily="2" charset="0"/>
              </a:rPr>
              <a:t>Matthew 6;19</a:t>
            </a:r>
            <a:endParaRPr lang="en-US" dirty="0">
              <a:latin typeface="Nexa Light" panose="02000000000000000000" pitchFamily="2" charset="0"/>
            </a:endParaRPr>
          </a:p>
        </p:txBody>
      </p:sp>
      <p:sp>
        <p:nvSpPr>
          <p:cNvPr id="5" name="TextBox 4">
            <a:extLst>
              <a:ext uri="{FF2B5EF4-FFF2-40B4-BE49-F238E27FC236}">
                <a16:creationId xmlns:a16="http://schemas.microsoft.com/office/drawing/2014/main" id="{69F494B4-D80D-B8B4-1B2E-8EF7D967CCA1}"/>
              </a:ext>
            </a:extLst>
          </p:cNvPr>
          <p:cNvSpPr txBox="1"/>
          <p:nvPr/>
        </p:nvSpPr>
        <p:spPr>
          <a:xfrm>
            <a:off x="316705" y="2317751"/>
            <a:ext cx="11558587" cy="646331"/>
          </a:xfrm>
          <a:prstGeom prst="rect">
            <a:avLst/>
          </a:prstGeom>
          <a:solidFill>
            <a:schemeClr val="accent1">
              <a:lumMod val="50000"/>
            </a:schemeClr>
          </a:solidFill>
          <a:ln>
            <a:noFill/>
          </a:ln>
        </p:spPr>
        <p:txBody>
          <a:bodyPr wrap="square" rtlCol="0">
            <a:spAutoFit/>
          </a:bodyPr>
          <a:lstStyle/>
          <a:p>
            <a:pPr algn="ctr"/>
            <a:r>
              <a:rPr lang="en-US" sz="3600" dirty="0">
                <a:solidFill>
                  <a:schemeClr val="bg1"/>
                </a:solidFill>
                <a:latin typeface="Nexa Light" panose="02000000000000000000" pitchFamily="2" charset="0"/>
              </a:rPr>
              <a:t>Our Observations Supports These Realities </a:t>
            </a:r>
          </a:p>
        </p:txBody>
      </p:sp>
    </p:spTree>
    <p:extLst>
      <p:ext uri="{BB962C8B-B14F-4D97-AF65-F5344CB8AC3E}">
        <p14:creationId xmlns:p14="http://schemas.microsoft.com/office/powerpoint/2010/main" val="2140322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22" presetClass="exit" presetSubtype="4" fill="hold" grpId="1" nodeType="withEffect">
                                  <p:stCondLst>
                                    <p:cond delay="0"/>
                                  </p:stCondLst>
                                  <p:childTnLst>
                                    <p:animEffect transition="out" filter="wipe(down)">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22" presetClass="exit" presetSubtype="4" fill="hold" grpId="1" nodeType="withEffect">
                                  <p:stCondLst>
                                    <p:cond delay="0"/>
                                  </p:stCondLst>
                                  <p:childTnLst>
                                    <p:animEffect transition="out" filter="wipe(down)">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par>
                                <p:cTn id="34" presetID="22" presetClass="exit" presetSubtype="4" fill="hold" grpId="1" nodeType="withEffect">
                                  <p:stCondLst>
                                    <p:cond delay="0"/>
                                  </p:stCondLst>
                                  <p:childTnLst>
                                    <p:animEffect transition="out" filter="wipe(down)">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par>
                                <p:cTn id="42" presetID="22" presetClass="exit" presetSubtype="4" fill="hold" grpId="1" nodeType="withEffect">
                                  <p:stCondLst>
                                    <p:cond delay="0"/>
                                  </p:stCondLst>
                                  <p:childTnLst>
                                    <p:animEffect transition="out" filter="wipe(down)">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2" grpId="0" animBg="1"/>
      <p:bldP spid="2" grpId="1" animBg="1"/>
      <p:bldP spid="3" grpId="0" animBg="1"/>
      <p:bldP spid="3" grpId="1" animBg="1"/>
      <p:bldP spid="4" grpId="0" animBg="1"/>
      <p:bldP spid="4"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CCD55C-BCDF-7548-90E9-2BCF93F37827}"/>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39EBC25-5E21-E423-0000-186C06241CC0}"/>
              </a:ext>
            </a:extLst>
          </p:cNvPr>
          <p:cNvSpPr txBox="1"/>
          <p:nvPr/>
        </p:nvSpPr>
        <p:spPr>
          <a:xfrm>
            <a:off x="181617" y="164211"/>
            <a:ext cx="11376970" cy="1323439"/>
          </a:xfrm>
          <a:prstGeom prst="rect">
            <a:avLst/>
          </a:prstGeom>
          <a:noFill/>
        </p:spPr>
        <p:txBody>
          <a:bodyPr wrap="square" rtlCol="0">
            <a:spAutoFit/>
          </a:bodyPr>
          <a:lstStyle/>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Four Realities Of Earthly Riches</a:t>
            </a:r>
          </a:p>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Two Applications For Us: </a:t>
            </a:r>
          </a:p>
        </p:txBody>
      </p:sp>
      <p:sp>
        <p:nvSpPr>
          <p:cNvPr id="8" name="TextBox 7">
            <a:extLst>
              <a:ext uri="{FF2B5EF4-FFF2-40B4-BE49-F238E27FC236}">
                <a16:creationId xmlns:a16="http://schemas.microsoft.com/office/drawing/2014/main" id="{A6FA8E34-0816-6437-5E20-9E9D6B6AEE7F}"/>
              </a:ext>
            </a:extLst>
          </p:cNvPr>
          <p:cNvSpPr txBox="1"/>
          <p:nvPr/>
        </p:nvSpPr>
        <p:spPr>
          <a:xfrm>
            <a:off x="316705" y="1651861"/>
            <a:ext cx="11558587" cy="646331"/>
          </a:xfrm>
          <a:prstGeom prst="rect">
            <a:avLst/>
          </a:prstGeom>
          <a:solidFill>
            <a:schemeClr val="accent1">
              <a:lumMod val="50000"/>
            </a:schemeClr>
          </a:solidFill>
          <a:ln>
            <a:noFill/>
          </a:ln>
        </p:spPr>
        <p:txBody>
          <a:bodyPr wrap="square" rtlCol="0">
            <a:spAutoFit/>
          </a:bodyPr>
          <a:lstStyle/>
          <a:p>
            <a:pPr algn="ctr"/>
            <a:r>
              <a:rPr lang="en-US" sz="3600" dirty="0">
                <a:solidFill>
                  <a:schemeClr val="bg1"/>
                </a:solidFill>
                <a:latin typeface="Nexa Light" panose="02000000000000000000" pitchFamily="2" charset="0"/>
              </a:rPr>
              <a:t>Don’t Be Deceived By Earthly Riches </a:t>
            </a:r>
          </a:p>
        </p:txBody>
      </p:sp>
      <p:sp>
        <p:nvSpPr>
          <p:cNvPr id="9" name="TextBox 8">
            <a:extLst>
              <a:ext uri="{FF2B5EF4-FFF2-40B4-BE49-F238E27FC236}">
                <a16:creationId xmlns:a16="http://schemas.microsoft.com/office/drawing/2014/main" id="{0CDB4CFF-2ABC-4C23-D5DC-B5201B603866}"/>
              </a:ext>
            </a:extLst>
          </p:cNvPr>
          <p:cNvSpPr txBox="1"/>
          <p:nvPr/>
        </p:nvSpPr>
        <p:spPr>
          <a:xfrm>
            <a:off x="979013" y="2462403"/>
            <a:ext cx="10579574" cy="3108543"/>
          </a:xfrm>
          <a:prstGeom prst="rect">
            <a:avLst/>
          </a:prstGeo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“19 Furthermore, as for every man to whom God has given riches and wealth, He has also empowered him to eat from them and to receive his reward and rejoice in his labor; this is the gift of God. 20 For he will not often consider the years of his life, because God keeps him occupied with the gladness of his heart .” </a:t>
            </a:r>
          </a:p>
          <a:p>
            <a:pPr algn="r"/>
            <a:r>
              <a:rPr lang="en-US" sz="2800" dirty="0">
                <a:latin typeface="Nexa Light" panose="02000000000000000000" pitchFamily="2" charset="0"/>
              </a:rPr>
              <a:t>Ecclesiastes 5:19-20</a:t>
            </a:r>
            <a:endParaRPr lang="en-US" dirty="0">
              <a:latin typeface="Nexa Light" panose="02000000000000000000" pitchFamily="2" charset="0"/>
            </a:endParaRPr>
          </a:p>
        </p:txBody>
      </p:sp>
      <p:sp>
        <p:nvSpPr>
          <p:cNvPr id="2" name="TextBox 1">
            <a:extLst>
              <a:ext uri="{FF2B5EF4-FFF2-40B4-BE49-F238E27FC236}">
                <a16:creationId xmlns:a16="http://schemas.microsoft.com/office/drawing/2014/main" id="{24DF96CF-409E-0A3F-8C30-A72515911E1D}"/>
              </a:ext>
            </a:extLst>
          </p:cNvPr>
          <p:cNvSpPr txBox="1"/>
          <p:nvPr/>
        </p:nvSpPr>
        <p:spPr>
          <a:xfrm>
            <a:off x="316705" y="2350373"/>
            <a:ext cx="11558587" cy="646331"/>
          </a:xfrm>
          <a:prstGeom prst="rect">
            <a:avLst/>
          </a:prstGeom>
          <a:solidFill>
            <a:schemeClr val="accent1">
              <a:lumMod val="50000"/>
            </a:schemeClr>
          </a:solidFill>
          <a:ln>
            <a:noFill/>
          </a:ln>
        </p:spPr>
        <p:txBody>
          <a:bodyPr wrap="square" rtlCol="0">
            <a:spAutoFit/>
          </a:bodyPr>
          <a:lstStyle/>
          <a:p>
            <a:pPr algn="ctr"/>
            <a:r>
              <a:rPr lang="en-US" sz="3600" dirty="0">
                <a:solidFill>
                  <a:schemeClr val="bg1"/>
                </a:solidFill>
                <a:latin typeface="Nexa Light" panose="02000000000000000000" pitchFamily="2" charset="0"/>
              </a:rPr>
              <a:t>Don’t Choose The Wrong Master </a:t>
            </a:r>
          </a:p>
        </p:txBody>
      </p:sp>
      <p:sp>
        <p:nvSpPr>
          <p:cNvPr id="3" name="TextBox 2">
            <a:extLst>
              <a:ext uri="{FF2B5EF4-FFF2-40B4-BE49-F238E27FC236}">
                <a16:creationId xmlns:a16="http://schemas.microsoft.com/office/drawing/2014/main" id="{ED9020BC-B88B-9FF2-F051-F5E7CBDBEE05}"/>
              </a:ext>
            </a:extLst>
          </p:cNvPr>
          <p:cNvSpPr txBox="1"/>
          <p:nvPr/>
        </p:nvSpPr>
        <p:spPr>
          <a:xfrm>
            <a:off x="979013" y="3108733"/>
            <a:ext cx="10579574" cy="1815882"/>
          </a:xfrm>
          <a:prstGeom prst="rect">
            <a:avLst/>
          </a:prstGeo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“No one can serve two masters. Either you will hate the one and love the other, or you will be devoted to the one and despise the other. You cannot serve both God and money.” </a:t>
            </a:r>
          </a:p>
          <a:p>
            <a:pPr algn="r"/>
            <a:r>
              <a:rPr lang="en-US" sz="2800" dirty="0">
                <a:latin typeface="Nexa Light" panose="02000000000000000000" pitchFamily="2" charset="0"/>
              </a:rPr>
              <a:t>Matthew 6:24</a:t>
            </a:r>
            <a:endParaRPr lang="en-US" dirty="0">
              <a:latin typeface="Nexa Light" panose="02000000000000000000" pitchFamily="2" charset="0"/>
            </a:endParaRPr>
          </a:p>
        </p:txBody>
      </p:sp>
    </p:spTree>
    <p:extLst>
      <p:ext uri="{BB962C8B-B14F-4D97-AF65-F5344CB8AC3E}">
        <p14:creationId xmlns:p14="http://schemas.microsoft.com/office/powerpoint/2010/main" val="32534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xit" presetSubtype="21" fill="hold" grpId="1" nodeType="withEffect">
                                  <p:stCondLst>
                                    <p:cond delay="0"/>
                                  </p:stCondLst>
                                  <p:childTnLst>
                                    <p:animEffect transition="out" filter="barn(inVertical)">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1"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2" grpId="0" animBg="1"/>
      <p:bldP spid="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1072</Words>
  <Application>Microsoft Macintosh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2023-11-28T14:32:26Z</dcterms:created>
  <dcterms:modified xsi:type="dcterms:W3CDTF">2023-11-30T16:03:12Z</dcterms:modified>
</cp:coreProperties>
</file>