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79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7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86FA-DD4F-2D28-78CF-8ABAB73B5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B3612-B8DC-29EF-9D30-ABBBDA29C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D5526-B2F7-D3E3-A817-B1EF92BB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187AF-76B5-7099-F19D-E1C8E0CA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0EF9-61E4-BDDC-3707-6AF3863B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4C90-C4F2-BC15-F579-E69BF35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CC2C8-E0C4-8940-A851-E2CBF786C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46ADA-F0A1-C275-16B7-BB7AADAE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C955-6BB3-4C55-144D-12633069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C592-3ABB-262C-D85B-1FD628E9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C7CA0-23C9-63D8-5991-E8D3E93AF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6B777-E227-C498-8831-AF8622F7D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7D2F-5D2C-55ED-6C9A-E942FB4A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E577E-8C81-7DB4-D79C-8DFE9248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3FB4-AFD8-F8B4-E749-63288680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380B-512A-A486-70CC-59E1795E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5941-D10C-9B20-CB7A-1678C3809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25EFA-9507-B9C0-BE97-3B519C10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1C0A-BB48-C7C6-BCCD-50C411C2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40F5-7CEB-5DE8-583C-82A357F3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906D-0FB5-AE80-FD41-DE6A539E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EEE87-939A-1CAA-EFD3-F1435764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6837C-932B-BDAE-F2CD-980088DD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BF5EB-39D3-F08D-AB1A-E0D99A2B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3B7D4-0B03-29CE-E623-F686D130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9AEA-DA12-2998-F175-9F1F6EE2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C499-5A03-D159-8C56-37303F373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388BE-FCD0-4258-B139-E167C97FA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5DB06-0617-2FA5-D516-15A6742C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342DA-3A87-E4BD-B101-794D7E64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D0D94-2497-7784-5D7F-9E9F2EA1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7078-2D8E-AB07-F2E6-FE774803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D08A-2FC7-0CA1-0C75-98073806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DEC11-FE4B-BB62-2FE4-15CE6AECF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AD59E-6C1B-150A-1DE7-9AC4DCD4E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69D34-BD8F-0A32-C0C9-FEE533052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9A7AB7-23A5-9D9B-61ED-CF263675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298BA-BFC6-A2E0-4EA0-3178CC41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A0950-B1FB-BF97-166C-D3A33C3F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049E-E038-19C7-967A-4EE9CEB5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D3405-19D2-8EDA-325C-3E07ABD3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9B20-F84E-D8CA-72B9-6F1F96D1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F1199-8554-4BE6-C894-17AD1F76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4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B341E-7338-3B37-B652-72FED315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AD78E-B2A8-3EF8-5D33-D76E9A50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BEBA-5BAB-8328-3BDB-DB1B936D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993A-7C7D-517D-AAD0-9324D362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3F64-DF46-08E7-9518-341AB033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AC532-5A82-33AF-6BEB-97C64B67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6CAF4-7714-FA94-F755-9ACF8182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1EFB4-7590-DB14-BD59-FE826B31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6283B-7182-5160-E6DD-11D6B082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3B9F-3F36-A1A8-916A-80C71E49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C786B-2097-259F-9AFC-AB56A9494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7F39B-E4BA-FE1E-C263-ABDCB685E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2394B-505C-37F4-F3D8-EC412746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0E981-3B6B-DAC6-5F75-9FD9A997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133AC-BD1D-9074-6D8C-7ECF60B5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C6AE5-06C4-46F1-3563-70251B51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FC96-B4CC-3736-04C1-2E3DEADEC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D98D-1CA6-EFCB-B0A4-DC5123E01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89AF-F1AA-E348-8948-3C1E77861316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FE919-387C-A304-7FC3-699D380A0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CA065-C0CF-B07D-C6A4-8C6C0D03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1C3E-E59B-6E40-9127-366F033F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0D7F-D1E1-16BC-3376-AAF0EB8D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95874-D4CD-1725-F985-0CB543A8C3A2}"/>
              </a:ext>
            </a:extLst>
          </p:cNvPr>
          <p:cNvSpPr txBox="1"/>
          <p:nvPr/>
        </p:nvSpPr>
        <p:spPr>
          <a:xfrm>
            <a:off x="569935" y="4799011"/>
            <a:ext cx="7922712" cy="830997"/>
          </a:xfrm>
          <a:prstGeom prst="rect">
            <a:avLst/>
          </a:prstGeom>
          <a:solidFill>
            <a:srgbClr val="C42F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242624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81580-CD29-7989-E1F9-6450BD04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07612-3857-7819-6059-C2C6464FA55F}"/>
              </a:ext>
            </a:extLst>
          </p:cNvPr>
          <p:cNvSpPr txBox="1"/>
          <p:nvPr/>
        </p:nvSpPr>
        <p:spPr>
          <a:xfrm>
            <a:off x="977029" y="571314"/>
            <a:ext cx="1064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exa Light" panose="02000000000000000000" pitchFamily="2" charset="0"/>
              </a:rPr>
              <a:t>The Book Of Malachi: “Do You Love Me?”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F2DCA-10D7-6F85-937A-F844194FAAFC}"/>
              </a:ext>
            </a:extLst>
          </p:cNvPr>
          <p:cNvSpPr txBox="1"/>
          <p:nvPr/>
        </p:nvSpPr>
        <p:spPr>
          <a:xfrm>
            <a:off x="569843" y="1279200"/>
            <a:ext cx="8947679" cy="646331"/>
          </a:xfrm>
          <a:prstGeom prst="rect">
            <a:avLst/>
          </a:prstGeom>
          <a:solidFill>
            <a:srgbClr val="C42F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The Results Of  Blindness To God’s Love: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D9E1D-E8D9-CED7-4CC9-6FD4E8F09C54}"/>
              </a:ext>
            </a:extLst>
          </p:cNvPr>
          <p:cNvSpPr txBox="1"/>
          <p:nvPr/>
        </p:nvSpPr>
        <p:spPr>
          <a:xfrm>
            <a:off x="1214682" y="2235234"/>
            <a:ext cx="9762636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Malachi 1:6-8:  Indifferent &amp; Lazy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1FC26-C948-7D2B-7D92-94691E8A6C76}"/>
              </a:ext>
            </a:extLst>
          </p:cNvPr>
          <p:cNvSpPr txBox="1"/>
          <p:nvPr/>
        </p:nvSpPr>
        <p:spPr>
          <a:xfrm>
            <a:off x="1214682" y="2982784"/>
            <a:ext cx="9762636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Malachi 2:1-9: Priesthood Is Compliant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77B18-3AE4-67B9-0162-5EC6D44A7360}"/>
              </a:ext>
            </a:extLst>
          </p:cNvPr>
          <p:cNvSpPr txBox="1"/>
          <p:nvPr/>
        </p:nvSpPr>
        <p:spPr>
          <a:xfrm>
            <a:off x="1214682" y="3799712"/>
            <a:ext cx="9762636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Malachi 2:10-17: Immorality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8E3F8-35F2-0B10-05A7-910233C5FB0B}"/>
              </a:ext>
            </a:extLst>
          </p:cNvPr>
          <p:cNvSpPr txBox="1"/>
          <p:nvPr/>
        </p:nvSpPr>
        <p:spPr>
          <a:xfrm>
            <a:off x="1214682" y="4616640"/>
            <a:ext cx="9762636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Malachi 3:8-15: Holding Back Tithe</a:t>
            </a:r>
          </a:p>
        </p:txBody>
      </p:sp>
    </p:spTree>
    <p:extLst>
      <p:ext uri="{BB962C8B-B14F-4D97-AF65-F5344CB8AC3E}">
        <p14:creationId xmlns:p14="http://schemas.microsoft.com/office/powerpoint/2010/main" val="3283806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81580-CD29-7989-E1F9-6450BD04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07612-3857-7819-6059-C2C6464FA55F}"/>
              </a:ext>
            </a:extLst>
          </p:cNvPr>
          <p:cNvSpPr txBox="1"/>
          <p:nvPr/>
        </p:nvSpPr>
        <p:spPr>
          <a:xfrm>
            <a:off x="977029" y="571314"/>
            <a:ext cx="1064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exa Light" panose="02000000000000000000" pitchFamily="2" charset="0"/>
              </a:rPr>
              <a:t>The Final Class: Minor Prophet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F2DCA-10D7-6F85-937A-F844194FAAFC}"/>
              </a:ext>
            </a:extLst>
          </p:cNvPr>
          <p:cNvSpPr txBox="1"/>
          <p:nvPr/>
        </p:nvSpPr>
        <p:spPr>
          <a:xfrm>
            <a:off x="1196237" y="1379406"/>
            <a:ext cx="7922712" cy="646331"/>
          </a:xfrm>
          <a:prstGeom prst="rect">
            <a:avLst/>
          </a:prstGeom>
          <a:solidFill>
            <a:srgbClr val="C42F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Minor Prophet Themes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6B68A-16B2-1A6D-B612-6684C960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777" y="2162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DAF69-B8E9-BF6C-BC07-FF23A75A27EC}"/>
              </a:ext>
            </a:extLst>
          </p:cNvPr>
          <p:cNvSpPr txBox="1"/>
          <p:nvPr/>
        </p:nvSpPr>
        <p:spPr>
          <a:xfrm>
            <a:off x="1954402" y="2262424"/>
            <a:ext cx="716454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Israel’s Rebellion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B8045-D391-F1DF-FEA1-297463EB2AA0}"/>
              </a:ext>
            </a:extLst>
          </p:cNvPr>
          <p:cNvSpPr txBox="1"/>
          <p:nvPr/>
        </p:nvSpPr>
        <p:spPr>
          <a:xfrm>
            <a:off x="1954401" y="3167345"/>
            <a:ext cx="716454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Invitation To Repentance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024B6-3D3C-983B-9DA4-AF52E48FF03F}"/>
              </a:ext>
            </a:extLst>
          </p:cNvPr>
          <p:cNvSpPr txBox="1"/>
          <p:nvPr/>
        </p:nvSpPr>
        <p:spPr>
          <a:xfrm>
            <a:off x="1954401" y="4118703"/>
            <a:ext cx="716454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The Day Of The Lord</a:t>
            </a:r>
          </a:p>
        </p:txBody>
      </p:sp>
    </p:spTree>
    <p:extLst>
      <p:ext uri="{BB962C8B-B14F-4D97-AF65-F5344CB8AC3E}">
        <p14:creationId xmlns:p14="http://schemas.microsoft.com/office/powerpoint/2010/main" val="2865214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81580-CD29-7989-E1F9-6450BD04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07612-3857-7819-6059-C2C6464FA55F}"/>
              </a:ext>
            </a:extLst>
          </p:cNvPr>
          <p:cNvSpPr txBox="1"/>
          <p:nvPr/>
        </p:nvSpPr>
        <p:spPr>
          <a:xfrm>
            <a:off x="977029" y="571314"/>
            <a:ext cx="1064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exa Light" panose="02000000000000000000" pitchFamily="2" charset="0"/>
              </a:rPr>
              <a:t>The Final Class: Minor Prophet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F2DCA-10D7-6F85-937A-F844194FAAFC}"/>
              </a:ext>
            </a:extLst>
          </p:cNvPr>
          <p:cNvSpPr txBox="1"/>
          <p:nvPr/>
        </p:nvSpPr>
        <p:spPr>
          <a:xfrm>
            <a:off x="1196237" y="1379406"/>
            <a:ext cx="7922712" cy="646331"/>
          </a:xfrm>
          <a:prstGeom prst="rect">
            <a:avLst/>
          </a:prstGeom>
          <a:solidFill>
            <a:srgbClr val="C42F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Overall Application From Themes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6B68A-16B2-1A6D-B612-6684C960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777" y="2162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DAF69-B8E9-BF6C-BC07-FF23A75A27EC}"/>
              </a:ext>
            </a:extLst>
          </p:cNvPr>
          <p:cNvSpPr txBox="1"/>
          <p:nvPr/>
        </p:nvSpPr>
        <p:spPr>
          <a:xfrm>
            <a:off x="1954402" y="2262424"/>
            <a:ext cx="828319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God Desperately Loves His People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B8045-D391-F1DF-FEA1-297463EB2AA0}"/>
              </a:ext>
            </a:extLst>
          </p:cNvPr>
          <p:cNvSpPr txBox="1"/>
          <p:nvPr/>
        </p:nvSpPr>
        <p:spPr>
          <a:xfrm>
            <a:off x="1954401" y="3167345"/>
            <a:ext cx="828319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God Has Expectations For His People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024B6-3D3C-983B-9DA4-AF52E48FF03F}"/>
              </a:ext>
            </a:extLst>
          </p:cNvPr>
          <p:cNvSpPr txBox="1"/>
          <p:nvPr/>
        </p:nvSpPr>
        <p:spPr>
          <a:xfrm>
            <a:off x="1954401" y="4118703"/>
            <a:ext cx="828319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God Rules In The Kingdom of Man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70DFA-3236-0FFC-2F85-1660A6A7483E}"/>
              </a:ext>
            </a:extLst>
          </p:cNvPr>
          <p:cNvSpPr txBox="1"/>
          <p:nvPr/>
        </p:nvSpPr>
        <p:spPr>
          <a:xfrm>
            <a:off x="1954401" y="5051797"/>
            <a:ext cx="8283197" cy="646331"/>
          </a:xfrm>
          <a:prstGeom prst="rect">
            <a:avLst/>
          </a:prstGeom>
          <a:solidFill>
            <a:srgbClr val="4952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Light" panose="02000000000000000000" pitchFamily="2" charset="0"/>
              </a:rPr>
              <a:t>The Day of The Lord Is Coming </a:t>
            </a:r>
          </a:p>
        </p:txBody>
      </p:sp>
    </p:spTree>
    <p:extLst>
      <p:ext uri="{BB962C8B-B14F-4D97-AF65-F5344CB8AC3E}">
        <p14:creationId xmlns:p14="http://schemas.microsoft.com/office/powerpoint/2010/main" val="821191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98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2</cp:revision>
  <dcterms:created xsi:type="dcterms:W3CDTF">2023-12-28T19:48:15Z</dcterms:created>
  <dcterms:modified xsi:type="dcterms:W3CDTF">2023-12-29T15:59:47Z</dcterms:modified>
</cp:coreProperties>
</file>