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13"/>
  </p:handoutMasterIdLst>
  <p:sldIdLst>
    <p:sldId id="362" r:id="rId4"/>
    <p:sldId id="416" r:id="rId6"/>
    <p:sldId id="419" r:id="rId7"/>
    <p:sldId id="420" r:id="rId8"/>
    <p:sldId id="422" r:id="rId9"/>
    <p:sldId id="424" r:id="rId10"/>
    <p:sldId id="425" r:id="rId11"/>
    <p:sldId id="430" r:id="rId12"/>
  </p:sldIdLst>
  <p:sldSz cx="9144000" cy="5143500"/>
  <p:notesSz cx="6858000" cy="9144000"/>
  <p:defaultTextStyle>
    <a:defPPr>
      <a:defRPr lang="ko-KR"/>
    </a:defPPr>
    <a:lvl1pPr marL="0" lvl="0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1pPr>
    <a:lvl2pPr marL="455930" lvl="1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2pPr>
    <a:lvl3pPr marL="913130" lvl="2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3pPr>
    <a:lvl4pPr marL="1370330" lvl="3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4pPr>
    <a:lvl5pPr marL="1827530" lvl="4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5pPr>
    <a:lvl6pPr marL="2286000" lvl="5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6pPr>
    <a:lvl7pPr marL="2743200" lvl="6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7pPr>
    <a:lvl8pPr marL="3200400" lvl="7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8pPr>
    <a:lvl9pPr marL="3657600" lvl="8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3" userDrawn="1">
          <p15:clr>
            <a:srgbClr val="A4A3A4"/>
          </p15:clr>
        </p15:guide>
        <p15:guide id="2" pos="2868" userDrawn="1">
          <p15:clr>
            <a:srgbClr val="A4A3A4"/>
          </p15:clr>
        </p15:guide>
        <p15:guide id="3" pos="411" userDrawn="1">
          <p15:clr>
            <a:srgbClr val="A4A3A4"/>
          </p15:clr>
        </p15:guide>
        <p15:guide id="4" pos="5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1CE"/>
    <a:srgbClr val="2FD7FF"/>
    <a:srgbClr val="0C44A0"/>
    <a:srgbClr val="00CCFF"/>
    <a:srgbClr val="082B64"/>
    <a:srgbClr val="00AFFF"/>
    <a:srgbClr val="0036A2"/>
    <a:srgbClr val="A6C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0972"/>
    <p:restoredTop sz="96339"/>
  </p:normalViewPr>
  <p:slideViewPr>
    <p:cSldViewPr showGuides="1">
      <p:cViewPr>
        <p:scale>
          <a:sx n="75" d="100"/>
          <a:sy n="75" d="100"/>
        </p:scale>
        <p:origin x="-2904" y="-1422"/>
      </p:cViewPr>
      <p:guideLst>
        <p:guide orient="horz" pos="2573"/>
        <p:guide pos="2868"/>
        <p:guide pos="411"/>
        <p:guide pos="54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696C064A-D61B-4B21-B757-51A9B82445B8}" type="datetimeFigureOut">
              <a:rPr lang="en-US" strike="noStrike" noProof="1" smtClean="0">
                <a:latin typeface="Malgun Gothic" panose="020B0503020000020004" pitchFamily="50" charset="-127"/>
                <a:ea typeface="굴림" charset="-127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50305E07-67EA-4042-A3F6-853A8AD8D209}" type="slidenum">
              <a:rPr lang="en-US" strike="noStrike" noProof="1" smtClean="0">
                <a:latin typeface="Malgun Gothic" panose="020B0503020000020004" pitchFamily="50" charset="-127"/>
                <a:ea typeface="굴림" charset="-127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ko-KR" altLang="en-US" sz="12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fld>
            <a:endParaRPr lang="ko-KR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3765" rtl="0" eaLnBrk="1" latinLnBrk="1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1pPr>
    <a:lvl2pPr marL="457200" algn="l" defTabSz="913765" rtl="0" eaLnBrk="1" latinLnBrk="1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2pPr>
    <a:lvl3pPr marL="914400" algn="l" defTabSz="913765" rtl="0" eaLnBrk="1" latinLnBrk="1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3pPr>
    <a:lvl4pPr marL="1371600" algn="l" defTabSz="913765" rtl="0" eaLnBrk="1" latinLnBrk="1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4pPr>
    <a:lvl5pPr marL="1828800" algn="l" defTabSz="913765" rtl="0" eaLnBrk="1" latinLnBrk="1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5pPr>
    <a:lvl6pPr marL="2285365" algn="l" defTabSz="91376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3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latinLnBrk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굴림" charset="-127"/>
              </a:rPr>
            </a:fld>
            <a:endParaRPr lang="ko-KR" altLang="en-US" sz="1200" dirty="0">
              <a:latin typeface="Malgun Gothic" panose="020B0503020000020004" pitchFamily="50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3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latinLnBrk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굴림" charset="-127"/>
              </a:rPr>
            </a:fld>
            <a:endParaRPr lang="ko-KR" altLang="en-US" sz="1200" dirty="0">
              <a:latin typeface="Malgun Gothic" panose="020B0503020000020004" pitchFamily="50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6387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latinLnBrk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굴림" charset="-127"/>
              </a:rPr>
            </a:fld>
            <a:endParaRPr lang="ko-KR" altLang="en-US" sz="1200" dirty="0">
              <a:latin typeface="Malgun Gothic" panose="020B0503020000020004" pitchFamily="50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6387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latinLnBrk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굴림" charset="-127"/>
              </a:rPr>
            </a:fld>
            <a:endParaRPr lang="ko-KR" altLang="en-US" sz="1200" dirty="0">
              <a:latin typeface="Malgun Gothic" panose="020B0503020000020004" pitchFamily="50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6387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latinLnBrk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굴림" charset="-127"/>
              </a:rPr>
            </a:fld>
            <a:endParaRPr lang="ko-KR" altLang="en-US" sz="1200" dirty="0">
              <a:latin typeface="Malgun Gothic" panose="020B0503020000020004" pitchFamily="50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6387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latinLnBrk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굴림" charset="-127"/>
              </a:rPr>
            </a:fld>
            <a:endParaRPr lang="ko-KR" altLang="en-US" sz="1200" dirty="0">
              <a:latin typeface="Malgun Gothic" panose="020B0503020000020004" pitchFamily="50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6387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latinLnBrk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굴림" charset="-127"/>
              </a:rPr>
            </a:fld>
            <a:endParaRPr lang="ko-KR" altLang="en-US" sz="1200" dirty="0">
              <a:latin typeface="Malgun Gothic" panose="020B0503020000020004" pitchFamily="50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3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latinLnBrk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굴림" charset="-127"/>
              </a:rPr>
            </a:fld>
            <a:endParaRPr lang="ko-KR" altLang="en-US" sz="1200" dirty="0">
              <a:latin typeface="Malgun Gothic" panose="020B0503020000020004" pitchFamily="50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6"/>
          <p:cNvPicPr>
            <a:picLocks noChangeAspect="1"/>
          </p:cNvPicPr>
          <p:nvPr userDrawn="1"/>
        </p:nvPicPr>
        <p:blipFill>
          <a:blip r:embed="rId2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그림 7"/>
          <p:cNvPicPr>
            <a:picLocks noChangeAspect="1"/>
          </p:cNvPicPr>
          <p:nvPr userDrawn="1"/>
        </p:nvPicPr>
        <p:blipFill>
          <a:blip r:embed="rId3"/>
          <a:srcRect r="39761"/>
          <a:stretch>
            <a:fillRect/>
          </a:stretch>
        </p:blipFill>
        <p:spPr>
          <a:xfrm>
            <a:off x="0" y="0"/>
            <a:ext cx="413067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lvl="0" fontAlgn="base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6"/>
          <p:cNvPicPr>
            <a:picLocks noChangeAspect="1"/>
          </p:cNvPicPr>
          <p:nvPr userDrawn="1"/>
        </p:nvPicPr>
        <p:blipFill>
          <a:blip r:embed="rId2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lvl="0" fontAlgn="base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6"/>
          <p:cNvPicPr>
            <a:picLocks noChangeAspect="1"/>
          </p:cNvPicPr>
          <p:nvPr userDrawn="1"/>
        </p:nvPicPr>
        <p:blipFill>
          <a:blip r:embed="rId2"/>
          <a:srcRect b="91899"/>
          <a:stretch>
            <a:fillRect/>
          </a:stretch>
        </p:blipFill>
        <p:spPr>
          <a:xfrm>
            <a:off x="0" y="0"/>
            <a:ext cx="9144000" cy="55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539750" y="74848"/>
            <a:ext cx="7772401" cy="431130"/>
          </a:xfrm>
        </p:spPr>
        <p:txBody>
          <a:bodyPr vert="horz" lIns="91426" tIns="45712" rIns="91426" bIns="45712" rtlCol="0" anchor="ctr">
            <a:noAutofit/>
          </a:bodyPr>
          <a:lstStyle>
            <a:lvl1pPr algn="l">
              <a:defRPr lang="ko-KR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fontAlgn="auto"/>
            <a:r>
              <a:rPr lang="ko-KR" altLang="en-US" strike="noStrike" noProof="1" dirty="0" smtClean="0"/>
              <a:t>마스터 제목 스타일 편집</a:t>
            </a:r>
            <a:endParaRPr lang="ko-KR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lvl="0" fontAlgn="base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lvl="0" fontAlgn="base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6"/>
          <p:cNvPicPr>
            <a:picLocks noChangeAspect="1"/>
          </p:cNvPicPr>
          <p:nvPr userDrawn="1"/>
        </p:nvPicPr>
        <p:blipFill>
          <a:blip r:embed="rId2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그림 7"/>
          <p:cNvPicPr>
            <a:picLocks noChangeAspect="1"/>
          </p:cNvPicPr>
          <p:nvPr userDrawn="1"/>
        </p:nvPicPr>
        <p:blipFill>
          <a:blip r:embed="rId3"/>
          <a:srcRect r="39761"/>
          <a:stretch>
            <a:fillRect/>
          </a:stretch>
        </p:blipFill>
        <p:spPr>
          <a:xfrm>
            <a:off x="0" y="0"/>
            <a:ext cx="413067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lvl="0" fontAlgn="base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6"/>
          <p:cNvPicPr>
            <a:picLocks noChangeAspect="1"/>
          </p:cNvPicPr>
          <p:nvPr userDrawn="1"/>
        </p:nvPicPr>
        <p:blipFill>
          <a:blip r:embed="rId2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lvl="0" fontAlgn="base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6"/>
          <p:cNvPicPr>
            <a:picLocks noChangeAspect="1"/>
          </p:cNvPicPr>
          <p:nvPr userDrawn="1"/>
        </p:nvPicPr>
        <p:blipFill>
          <a:blip r:embed="rId2"/>
          <a:srcRect b="91899"/>
          <a:stretch>
            <a:fillRect/>
          </a:stretch>
        </p:blipFill>
        <p:spPr>
          <a:xfrm>
            <a:off x="0" y="0"/>
            <a:ext cx="9144000" cy="55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539750" y="74848"/>
            <a:ext cx="7772401" cy="431130"/>
          </a:xfrm>
        </p:spPr>
        <p:txBody>
          <a:bodyPr vert="horz" lIns="91426" tIns="45712" rIns="91426" bIns="45712" rtlCol="0" anchor="ctr">
            <a:noAutofit/>
          </a:bodyPr>
          <a:lstStyle>
            <a:lvl1pPr algn="l">
              <a:defRPr lang="ko-KR" alt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fontAlgn="auto"/>
            <a:r>
              <a:rPr lang="ko-KR" altLang="en-US" strike="noStrike" noProof="1" dirty="0" smtClean="0"/>
              <a:t>마스터 제목 스타일 편집</a:t>
            </a:r>
            <a:endParaRPr lang="ko-KR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lvl="0" fontAlgn="base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p>
            <a:pPr lvl="0" fontAlgn="base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 anchor="ctr" anchorCtr="0"/>
          <a:p>
            <a:pPr lvl="0"/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 anchor="t" anchorCtr="0"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3765" rtl="0" eaLnBrk="1" latinLnBrk="1" hangingPunct="1">
        <a:spcBef>
          <a:spcPct val="0"/>
        </a:spcBef>
        <a:buNone/>
        <a:defRPr sz="45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342900" indent="-3429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742950" indent="-285750" algn="l" defTabSz="913765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6765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3965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 anchor="ctr" anchorCtr="0"/>
          <a:p>
            <a:pPr lvl="0"/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 anchor="t" anchorCtr="0"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ko-KR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fld>
            <a:endParaRPr lang="ko-KR" altLang="en-US" strike="noStrike" noProof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ctr" defTabSz="913765" rtl="0" eaLnBrk="1" latinLnBrk="1" hangingPunct="1">
        <a:spcBef>
          <a:spcPct val="0"/>
        </a:spcBef>
        <a:buNone/>
        <a:defRPr sz="45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342900" indent="-3429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742950" indent="-285750" algn="l" defTabSz="913765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6765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3965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4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" name="Picture 101"/>
          <p:cNvPicPr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4445" y="106045"/>
            <a:ext cx="4802505" cy="4878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그림 66" descr="그림자.png"/>
          <p:cNvPicPr>
            <a:picLocks noChangeAspect="1"/>
          </p:cNvPicPr>
          <p:nvPr/>
        </p:nvPicPr>
        <p:blipFill>
          <a:blip r:embed="rId3">
            <a:grayscl/>
            <a:lum bright="-100000"/>
          </a:blip>
          <a:stretch>
            <a:fillRect/>
          </a:stretch>
        </p:blipFill>
        <p:spPr>
          <a:xfrm>
            <a:off x="180975" y="306388"/>
            <a:ext cx="817563" cy="540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" name="자유형 81"/>
          <p:cNvSpPr/>
          <p:nvPr/>
        </p:nvSpPr>
        <p:spPr>
          <a:xfrm rot="1806852" flipH="1">
            <a:off x="1238250" y="1014730"/>
            <a:ext cx="681355" cy="749935"/>
          </a:xfrm>
          <a:custGeom>
            <a:avLst/>
            <a:gdLst>
              <a:gd name="connsiteX0" fmla="*/ 0 w 665557"/>
              <a:gd name="connsiteY0" fmla="*/ 721395 h 721395"/>
              <a:gd name="connsiteX1" fmla="*/ 421231 w 665557"/>
              <a:gd name="connsiteY1" fmla="*/ 0 h 721395"/>
              <a:gd name="connsiteX2" fmla="*/ 665557 w 665557"/>
              <a:gd name="connsiteY2" fmla="*/ 0 h 721395"/>
              <a:gd name="connsiteX3" fmla="*/ 244326 w 665557"/>
              <a:gd name="connsiteY3" fmla="*/ 721395 h 721395"/>
              <a:gd name="connsiteX4" fmla="*/ 0 w 665557"/>
              <a:gd name="connsiteY4" fmla="*/ 721395 h 721395"/>
              <a:gd name="connsiteX0-1" fmla="*/ 0 w 665557"/>
              <a:gd name="connsiteY0-2" fmla="*/ 721395 h 721395"/>
              <a:gd name="connsiteX1-3" fmla="*/ 395542 w 665557"/>
              <a:gd name="connsiteY1-4" fmla="*/ 42564 h 721395"/>
              <a:gd name="connsiteX2-5" fmla="*/ 665557 w 665557"/>
              <a:gd name="connsiteY2-6" fmla="*/ 0 h 721395"/>
              <a:gd name="connsiteX3-7" fmla="*/ 244326 w 665557"/>
              <a:gd name="connsiteY3-8" fmla="*/ 721395 h 721395"/>
              <a:gd name="connsiteX4-9" fmla="*/ 0 w 665557"/>
              <a:gd name="connsiteY4-10" fmla="*/ 721395 h 721395"/>
              <a:gd name="connsiteX0-11" fmla="*/ 0 w 680940"/>
              <a:gd name="connsiteY0-12" fmla="*/ 749894 h 749894"/>
              <a:gd name="connsiteX1-13" fmla="*/ 410925 w 680940"/>
              <a:gd name="connsiteY1-14" fmla="*/ 42564 h 749894"/>
              <a:gd name="connsiteX2-15" fmla="*/ 680940 w 680940"/>
              <a:gd name="connsiteY2-16" fmla="*/ 0 h 749894"/>
              <a:gd name="connsiteX3-17" fmla="*/ 259709 w 680940"/>
              <a:gd name="connsiteY3-18" fmla="*/ 721395 h 749894"/>
              <a:gd name="connsiteX4-19" fmla="*/ 0 w 680940"/>
              <a:gd name="connsiteY4-20" fmla="*/ 749894 h 7498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0940" h="749894">
                <a:moveTo>
                  <a:pt x="0" y="749894"/>
                </a:moveTo>
                <a:lnTo>
                  <a:pt x="410925" y="42564"/>
                </a:lnTo>
                <a:lnTo>
                  <a:pt x="680940" y="0"/>
                </a:lnTo>
                <a:lnTo>
                  <a:pt x="259709" y="721395"/>
                </a:lnTo>
                <a:lnTo>
                  <a:pt x="0" y="749894"/>
                </a:ln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41" name="자유형 140"/>
          <p:cNvSpPr/>
          <p:nvPr/>
        </p:nvSpPr>
        <p:spPr>
          <a:xfrm rot="1806852" flipH="1">
            <a:off x="1238250" y="2959735"/>
            <a:ext cx="681355" cy="749935"/>
          </a:xfrm>
          <a:custGeom>
            <a:avLst/>
            <a:gdLst>
              <a:gd name="connsiteX0" fmla="*/ 0 w 665557"/>
              <a:gd name="connsiteY0" fmla="*/ 721395 h 721395"/>
              <a:gd name="connsiteX1" fmla="*/ 421231 w 665557"/>
              <a:gd name="connsiteY1" fmla="*/ 0 h 721395"/>
              <a:gd name="connsiteX2" fmla="*/ 665557 w 665557"/>
              <a:gd name="connsiteY2" fmla="*/ 0 h 721395"/>
              <a:gd name="connsiteX3" fmla="*/ 244326 w 665557"/>
              <a:gd name="connsiteY3" fmla="*/ 721395 h 721395"/>
              <a:gd name="connsiteX4" fmla="*/ 0 w 665557"/>
              <a:gd name="connsiteY4" fmla="*/ 721395 h 721395"/>
              <a:gd name="connsiteX0-1" fmla="*/ 0 w 665557"/>
              <a:gd name="connsiteY0-2" fmla="*/ 721395 h 721395"/>
              <a:gd name="connsiteX1-3" fmla="*/ 395542 w 665557"/>
              <a:gd name="connsiteY1-4" fmla="*/ 42564 h 721395"/>
              <a:gd name="connsiteX2-5" fmla="*/ 665557 w 665557"/>
              <a:gd name="connsiteY2-6" fmla="*/ 0 h 721395"/>
              <a:gd name="connsiteX3-7" fmla="*/ 244326 w 665557"/>
              <a:gd name="connsiteY3-8" fmla="*/ 721395 h 721395"/>
              <a:gd name="connsiteX4-9" fmla="*/ 0 w 665557"/>
              <a:gd name="connsiteY4-10" fmla="*/ 721395 h 721395"/>
              <a:gd name="connsiteX0-11" fmla="*/ 0 w 680940"/>
              <a:gd name="connsiteY0-12" fmla="*/ 749894 h 749894"/>
              <a:gd name="connsiteX1-13" fmla="*/ 410925 w 680940"/>
              <a:gd name="connsiteY1-14" fmla="*/ 42564 h 749894"/>
              <a:gd name="connsiteX2-15" fmla="*/ 680940 w 680940"/>
              <a:gd name="connsiteY2-16" fmla="*/ 0 h 749894"/>
              <a:gd name="connsiteX3-17" fmla="*/ 259709 w 680940"/>
              <a:gd name="connsiteY3-18" fmla="*/ 721395 h 749894"/>
              <a:gd name="connsiteX4-19" fmla="*/ 0 w 680940"/>
              <a:gd name="connsiteY4-20" fmla="*/ 749894 h 7498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0940" h="749894">
                <a:moveTo>
                  <a:pt x="0" y="749894"/>
                </a:moveTo>
                <a:lnTo>
                  <a:pt x="410925" y="42564"/>
                </a:lnTo>
                <a:lnTo>
                  <a:pt x="680940" y="0"/>
                </a:lnTo>
                <a:lnTo>
                  <a:pt x="259709" y="721395"/>
                </a:lnTo>
                <a:lnTo>
                  <a:pt x="0" y="749894"/>
                </a:ln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9256" name="직사각형 163"/>
          <p:cNvSpPr/>
          <p:nvPr/>
        </p:nvSpPr>
        <p:spPr>
          <a:xfrm>
            <a:off x="4860290" y="2355850"/>
            <a:ext cx="38112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</a:rPr>
              <a:t>Matthew 15:1-20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3347085" y="339725"/>
            <a:ext cx="5660390" cy="17157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algn="r" defTabSz="91376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Arial" panose="020B0604020202020204" pitchFamily="34" charset="0"/>
                <a:sym typeface="+mn-ea"/>
              </a:rPr>
              <a:t>Parable of the </a:t>
            </a:r>
            <a:endParaRPr lang="en-US" altLang="zh-CN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  <a:ea typeface="Arial" panose="020B0604020202020204" pitchFamily="34" charset="0"/>
              <a:sym typeface="+mn-ea"/>
            </a:endParaRPr>
          </a:p>
          <a:p>
            <a:pPr marR="0" algn="r" defTabSz="91376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Arial" panose="020B0604020202020204" pitchFamily="34" charset="0"/>
                <a:sym typeface="+mn-ea"/>
              </a:rPr>
              <a:t>Heart of Man</a:t>
            </a:r>
            <a:endParaRPr kumimoji="0" lang="en-US" altLang="zh-CN" sz="4800" b="0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" name="직사각형 63"/>
          <p:cNvSpPr/>
          <p:nvPr/>
        </p:nvSpPr>
        <p:spPr>
          <a:xfrm>
            <a:off x="998538" y="798513"/>
            <a:ext cx="8145463" cy="4241800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9218" name="그림 66" descr="그림자.png"/>
          <p:cNvPicPr>
            <a:picLocks noChangeAspect="1"/>
          </p:cNvPicPr>
          <p:nvPr/>
        </p:nvPicPr>
        <p:blipFill>
          <a:blip r:embed="rId1">
            <a:grayscl/>
            <a:lum bright="-100000"/>
          </a:blip>
          <a:stretch>
            <a:fillRect/>
          </a:stretch>
        </p:blipFill>
        <p:spPr>
          <a:xfrm>
            <a:off x="180975" y="306388"/>
            <a:ext cx="817563" cy="540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" name="자유형 68"/>
          <p:cNvSpPr/>
          <p:nvPr/>
        </p:nvSpPr>
        <p:spPr>
          <a:xfrm>
            <a:off x="628650" y="1687513"/>
            <a:ext cx="368300" cy="285750"/>
          </a:xfrm>
          <a:custGeom>
            <a:avLst/>
            <a:gdLst>
              <a:gd name="connsiteX0" fmla="*/ 0 w 235024"/>
              <a:gd name="connsiteY0" fmla="*/ 0 h 302592"/>
              <a:gd name="connsiteX1" fmla="*/ 235024 w 235024"/>
              <a:gd name="connsiteY1" fmla="*/ 0 h 302592"/>
              <a:gd name="connsiteX2" fmla="*/ 235024 w 235024"/>
              <a:gd name="connsiteY2" fmla="*/ 302592 h 302592"/>
              <a:gd name="connsiteX3" fmla="*/ 0 w 235024"/>
              <a:gd name="connsiteY3" fmla="*/ 302592 h 302592"/>
              <a:gd name="connsiteX4" fmla="*/ 0 w 235024"/>
              <a:gd name="connsiteY4" fmla="*/ 0 h 302592"/>
              <a:gd name="connsiteX0-1" fmla="*/ 279326 w 514350"/>
              <a:gd name="connsiteY0-2" fmla="*/ 0 h 302592"/>
              <a:gd name="connsiteX1-3" fmla="*/ 514350 w 514350"/>
              <a:gd name="connsiteY1-4" fmla="*/ 0 h 302592"/>
              <a:gd name="connsiteX2-5" fmla="*/ 514350 w 514350"/>
              <a:gd name="connsiteY2-6" fmla="*/ 302592 h 302592"/>
              <a:gd name="connsiteX3-7" fmla="*/ 279326 w 514350"/>
              <a:gd name="connsiteY3-8" fmla="*/ 302592 h 302592"/>
              <a:gd name="connsiteX4-9" fmla="*/ 279326 w 514350"/>
              <a:gd name="connsiteY4-10" fmla="*/ 0 h 302592"/>
              <a:gd name="connsiteX0-11" fmla="*/ 279326 w 514350"/>
              <a:gd name="connsiteY0-12" fmla="*/ 0 h 302592"/>
              <a:gd name="connsiteX1-13" fmla="*/ 514350 w 514350"/>
              <a:gd name="connsiteY1-14" fmla="*/ 0 h 302592"/>
              <a:gd name="connsiteX2-15" fmla="*/ 514350 w 514350"/>
              <a:gd name="connsiteY2-16" fmla="*/ 302592 h 302592"/>
              <a:gd name="connsiteX3-17" fmla="*/ 279326 w 514350"/>
              <a:gd name="connsiteY3-18" fmla="*/ 302592 h 302592"/>
              <a:gd name="connsiteX4-19" fmla="*/ 279326 w 514350"/>
              <a:gd name="connsiteY4-20" fmla="*/ 0 h 302592"/>
              <a:gd name="connsiteX0-21" fmla="*/ 226145 w 461169"/>
              <a:gd name="connsiteY0-22" fmla="*/ 0 h 302592"/>
              <a:gd name="connsiteX1-23" fmla="*/ 461169 w 461169"/>
              <a:gd name="connsiteY1-24" fmla="*/ 0 h 302592"/>
              <a:gd name="connsiteX2-25" fmla="*/ 461169 w 461169"/>
              <a:gd name="connsiteY2-26" fmla="*/ 302592 h 302592"/>
              <a:gd name="connsiteX3-27" fmla="*/ 226145 w 461169"/>
              <a:gd name="connsiteY3-28" fmla="*/ 302592 h 302592"/>
              <a:gd name="connsiteX4-29" fmla="*/ 226145 w 461169"/>
              <a:gd name="connsiteY4-30" fmla="*/ 0 h 302592"/>
              <a:gd name="connsiteX0-31" fmla="*/ 226145 w 461169"/>
              <a:gd name="connsiteY0-32" fmla="*/ 0 h 302592"/>
              <a:gd name="connsiteX1-33" fmla="*/ 461169 w 461169"/>
              <a:gd name="connsiteY1-34" fmla="*/ 0 h 302592"/>
              <a:gd name="connsiteX2-35" fmla="*/ 461169 w 461169"/>
              <a:gd name="connsiteY2-36" fmla="*/ 302592 h 302592"/>
              <a:gd name="connsiteX3-37" fmla="*/ 226145 w 461169"/>
              <a:gd name="connsiteY3-38" fmla="*/ 302592 h 302592"/>
              <a:gd name="connsiteX4-39" fmla="*/ 226145 w 461169"/>
              <a:gd name="connsiteY4-40" fmla="*/ 0 h 302592"/>
              <a:gd name="connsiteX0-41" fmla="*/ 218009 w 453033"/>
              <a:gd name="connsiteY0-42" fmla="*/ 0 h 302592"/>
              <a:gd name="connsiteX1-43" fmla="*/ 453033 w 453033"/>
              <a:gd name="connsiteY1-44" fmla="*/ 0 h 302592"/>
              <a:gd name="connsiteX2-45" fmla="*/ 453033 w 453033"/>
              <a:gd name="connsiteY2-46" fmla="*/ 302592 h 302592"/>
              <a:gd name="connsiteX3-47" fmla="*/ 218009 w 453033"/>
              <a:gd name="connsiteY3-48" fmla="*/ 302592 h 302592"/>
              <a:gd name="connsiteX4-49" fmla="*/ 218009 w 453033"/>
              <a:gd name="connsiteY4-50" fmla="*/ 0 h 302592"/>
              <a:gd name="connsiteX0-51" fmla="*/ 119782 w 354806"/>
              <a:gd name="connsiteY0-52" fmla="*/ 0 h 302592"/>
              <a:gd name="connsiteX1-53" fmla="*/ 354806 w 354806"/>
              <a:gd name="connsiteY1-54" fmla="*/ 0 h 302592"/>
              <a:gd name="connsiteX2-55" fmla="*/ 354806 w 354806"/>
              <a:gd name="connsiteY2-56" fmla="*/ 302592 h 302592"/>
              <a:gd name="connsiteX3-57" fmla="*/ 119782 w 354806"/>
              <a:gd name="connsiteY3-58" fmla="*/ 302592 h 302592"/>
              <a:gd name="connsiteX4-59" fmla="*/ 0 w 354806"/>
              <a:gd name="connsiteY4-60" fmla="*/ 146253 h 302592"/>
              <a:gd name="connsiteX5" fmla="*/ 119782 w 354806"/>
              <a:gd name="connsiteY5" fmla="*/ 0 h 302592"/>
              <a:gd name="connsiteX0-61" fmla="*/ 122163 w 357187"/>
              <a:gd name="connsiteY0-62" fmla="*/ 0 h 302592"/>
              <a:gd name="connsiteX1-63" fmla="*/ 357187 w 357187"/>
              <a:gd name="connsiteY1-64" fmla="*/ 0 h 302592"/>
              <a:gd name="connsiteX2-65" fmla="*/ 357187 w 357187"/>
              <a:gd name="connsiteY2-66" fmla="*/ 302592 h 302592"/>
              <a:gd name="connsiteX3-67" fmla="*/ 122163 w 357187"/>
              <a:gd name="connsiteY3-68" fmla="*/ 302592 h 302592"/>
              <a:gd name="connsiteX4-69" fmla="*/ 2381 w 357187"/>
              <a:gd name="connsiteY4-70" fmla="*/ 146253 h 302592"/>
              <a:gd name="connsiteX5-71" fmla="*/ 122163 w 357187"/>
              <a:gd name="connsiteY5-72" fmla="*/ 0 h 302592"/>
              <a:gd name="connsiteX0-73" fmla="*/ 126925 w 361949"/>
              <a:gd name="connsiteY0-74" fmla="*/ 0 h 302592"/>
              <a:gd name="connsiteX1-75" fmla="*/ 361949 w 361949"/>
              <a:gd name="connsiteY1-76" fmla="*/ 0 h 302592"/>
              <a:gd name="connsiteX2-77" fmla="*/ 361949 w 361949"/>
              <a:gd name="connsiteY2-78" fmla="*/ 302592 h 302592"/>
              <a:gd name="connsiteX3-79" fmla="*/ 126925 w 361949"/>
              <a:gd name="connsiteY3-80" fmla="*/ 302592 h 302592"/>
              <a:gd name="connsiteX4-81" fmla="*/ 2381 w 361949"/>
              <a:gd name="connsiteY4-82" fmla="*/ 143732 h 302592"/>
              <a:gd name="connsiteX5-83" fmla="*/ 126925 w 361949"/>
              <a:gd name="connsiteY5-84" fmla="*/ 0 h 302592"/>
              <a:gd name="connsiteX0-85" fmla="*/ 128885 w 363909"/>
              <a:gd name="connsiteY0-86" fmla="*/ 0 h 302592"/>
              <a:gd name="connsiteX1-87" fmla="*/ 363909 w 363909"/>
              <a:gd name="connsiteY1-88" fmla="*/ 0 h 302592"/>
              <a:gd name="connsiteX2-89" fmla="*/ 363909 w 363909"/>
              <a:gd name="connsiteY2-90" fmla="*/ 302592 h 302592"/>
              <a:gd name="connsiteX3-91" fmla="*/ 128885 w 363909"/>
              <a:gd name="connsiteY3-92" fmla="*/ 302592 h 302592"/>
              <a:gd name="connsiteX4-93" fmla="*/ 4341 w 363909"/>
              <a:gd name="connsiteY4-94" fmla="*/ 143732 h 302592"/>
              <a:gd name="connsiteX5-95" fmla="*/ 128885 w 363909"/>
              <a:gd name="connsiteY5-96" fmla="*/ 0 h 302592"/>
              <a:gd name="connsiteX0-97" fmla="*/ 128885 w 363909"/>
              <a:gd name="connsiteY0-98" fmla="*/ 0 h 302592"/>
              <a:gd name="connsiteX1-99" fmla="*/ 363909 w 363909"/>
              <a:gd name="connsiteY1-100" fmla="*/ 0 h 302592"/>
              <a:gd name="connsiteX2-101" fmla="*/ 363909 w 363909"/>
              <a:gd name="connsiteY2-102" fmla="*/ 302592 h 302592"/>
              <a:gd name="connsiteX3-103" fmla="*/ 128885 w 363909"/>
              <a:gd name="connsiteY3-104" fmla="*/ 302592 h 302592"/>
              <a:gd name="connsiteX4-105" fmla="*/ 4341 w 363909"/>
              <a:gd name="connsiteY4-106" fmla="*/ 143732 h 302592"/>
              <a:gd name="connsiteX5-107" fmla="*/ 128885 w 363909"/>
              <a:gd name="connsiteY5-108" fmla="*/ 0 h 302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363909" h="302592">
                <a:moveTo>
                  <a:pt x="128885" y="0"/>
                </a:moveTo>
                <a:lnTo>
                  <a:pt x="363909" y="0"/>
                </a:lnTo>
                <a:lnTo>
                  <a:pt x="363909" y="302592"/>
                </a:lnTo>
                <a:lnTo>
                  <a:pt x="128885" y="302592"/>
                </a:lnTo>
                <a:cubicBezTo>
                  <a:pt x="69751" y="276536"/>
                  <a:pt x="0" y="224710"/>
                  <a:pt x="4341" y="143732"/>
                </a:cubicBezTo>
                <a:cubicBezTo>
                  <a:pt x="1960" y="15132"/>
                  <a:pt x="60077" y="32123"/>
                  <a:pt x="128885" y="0"/>
                </a:cubicBezTo>
                <a:close/>
              </a:path>
            </a:pathLst>
          </a:custGeom>
          <a:solidFill>
            <a:srgbClr val="0C4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70" name="자유형 69"/>
          <p:cNvSpPr/>
          <p:nvPr/>
        </p:nvSpPr>
        <p:spPr>
          <a:xfrm>
            <a:off x="628650" y="2644775"/>
            <a:ext cx="368300" cy="285750"/>
          </a:xfrm>
          <a:custGeom>
            <a:avLst/>
            <a:gdLst>
              <a:gd name="connsiteX0" fmla="*/ 0 w 235024"/>
              <a:gd name="connsiteY0" fmla="*/ 0 h 302592"/>
              <a:gd name="connsiteX1" fmla="*/ 235024 w 235024"/>
              <a:gd name="connsiteY1" fmla="*/ 0 h 302592"/>
              <a:gd name="connsiteX2" fmla="*/ 235024 w 235024"/>
              <a:gd name="connsiteY2" fmla="*/ 302592 h 302592"/>
              <a:gd name="connsiteX3" fmla="*/ 0 w 235024"/>
              <a:gd name="connsiteY3" fmla="*/ 302592 h 302592"/>
              <a:gd name="connsiteX4" fmla="*/ 0 w 235024"/>
              <a:gd name="connsiteY4" fmla="*/ 0 h 302592"/>
              <a:gd name="connsiteX0-1" fmla="*/ 279326 w 514350"/>
              <a:gd name="connsiteY0-2" fmla="*/ 0 h 302592"/>
              <a:gd name="connsiteX1-3" fmla="*/ 514350 w 514350"/>
              <a:gd name="connsiteY1-4" fmla="*/ 0 h 302592"/>
              <a:gd name="connsiteX2-5" fmla="*/ 514350 w 514350"/>
              <a:gd name="connsiteY2-6" fmla="*/ 302592 h 302592"/>
              <a:gd name="connsiteX3-7" fmla="*/ 279326 w 514350"/>
              <a:gd name="connsiteY3-8" fmla="*/ 302592 h 302592"/>
              <a:gd name="connsiteX4-9" fmla="*/ 279326 w 514350"/>
              <a:gd name="connsiteY4-10" fmla="*/ 0 h 302592"/>
              <a:gd name="connsiteX0-11" fmla="*/ 279326 w 514350"/>
              <a:gd name="connsiteY0-12" fmla="*/ 0 h 302592"/>
              <a:gd name="connsiteX1-13" fmla="*/ 514350 w 514350"/>
              <a:gd name="connsiteY1-14" fmla="*/ 0 h 302592"/>
              <a:gd name="connsiteX2-15" fmla="*/ 514350 w 514350"/>
              <a:gd name="connsiteY2-16" fmla="*/ 302592 h 302592"/>
              <a:gd name="connsiteX3-17" fmla="*/ 279326 w 514350"/>
              <a:gd name="connsiteY3-18" fmla="*/ 302592 h 302592"/>
              <a:gd name="connsiteX4-19" fmla="*/ 279326 w 514350"/>
              <a:gd name="connsiteY4-20" fmla="*/ 0 h 302592"/>
              <a:gd name="connsiteX0-21" fmla="*/ 226145 w 461169"/>
              <a:gd name="connsiteY0-22" fmla="*/ 0 h 302592"/>
              <a:gd name="connsiteX1-23" fmla="*/ 461169 w 461169"/>
              <a:gd name="connsiteY1-24" fmla="*/ 0 h 302592"/>
              <a:gd name="connsiteX2-25" fmla="*/ 461169 w 461169"/>
              <a:gd name="connsiteY2-26" fmla="*/ 302592 h 302592"/>
              <a:gd name="connsiteX3-27" fmla="*/ 226145 w 461169"/>
              <a:gd name="connsiteY3-28" fmla="*/ 302592 h 302592"/>
              <a:gd name="connsiteX4-29" fmla="*/ 226145 w 461169"/>
              <a:gd name="connsiteY4-30" fmla="*/ 0 h 302592"/>
              <a:gd name="connsiteX0-31" fmla="*/ 226145 w 461169"/>
              <a:gd name="connsiteY0-32" fmla="*/ 0 h 302592"/>
              <a:gd name="connsiteX1-33" fmla="*/ 461169 w 461169"/>
              <a:gd name="connsiteY1-34" fmla="*/ 0 h 302592"/>
              <a:gd name="connsiteX2-35" fmla="*/ 461169 w 461169"/>
              <a:gd name="connsiteY2-36" fmla="*/ 302592 h 302592"/>
              <a:gd name="connsiteX3-37" fmla="*/ 226145 w 461169"/>
              <a:gd name="connsiteY3-38" fmla="*/ 302592 h 302592"/>
              <a:gd name="connsiteX4-39" fmla="*/ 226145 w 461169"/>
              <a:gd name="connsiteY4-40" fmla="*/ 0 h 302592"/>
              <a:gd name="connsiteX0-41" fmla="*/ 218009 w 453033"/>
              <a:gd name="connsiteY0-42" fmla="*/ 0 h 302592"/>
              <a:gd name="connsiteX1-43" fmla="*/ 453033 w 453033"/>
              <a:gd name="connsiteY1-44" fmla="*/ 0 h 302592"/>
              <a:gd name="connsiteX2-45" fmla="*/ 453033 w 453033"/>
              <a:gd name="connsiteY2-46" fmla="*/ 302592 h 302592"/>
              <a:gd name="connsiteX3-47" fmla="*/ 218009 w 453033"/>
              <a:gd name="connsiteY3-48" fmla="*/ 302592 h 302592"/>
              <a:gd name="connsiteX4-49" fmla="*/ 218009 w 453033"/>
              <a:gd name="connsiteY4-50" fmla="*/ 0 h 302592"/>
              <a:gd name="connsiteX0-51" fmla="*/ 119782 w 354806"/>
              <a:gd name="connsiteY0-52" fmla="*/ 0 h 302592"/>
              <a:gd name="connsiteX1-53" fmla="*/ 354806 w 354806"/>
              <a:gd name="connsiteY1-54" fmla="*/ 0 h 302592"/>
              <a:gd name="connsiteX2-55" fmla="*/ 354806 w 354806"/>
              <a:gd name="connsiteY2-56" fmla="*/ 302592 h 302592"/>
              <a:gd name="connsiteX3-57" fmla="*/ 119782 w 354806"/>
              <a:gd name="connsiteY3-58" fmla="*/ 302592 h 302592"/>
              <a:gd name="connsiteX4-59" fmla="*/ 0 w 354806"/>
              <a:gd name="connsiteY4-60" fmla="*/ 146253 h 302592"/>
              <a:gd name="connsiteX5" fmla="*/ 119782 w 354806"/>
              <a:gd name="connsiteY5" fmla="*/ 0 h 302592"/>
              <a:gd name="connsiteX0-61" fmla="*/ 122163 w 357187"/>
              <a:gd name="connsiteY0-62" fmla="*/ 0 h 302592"/>
              <a:gd name="connsiteX1-63" fmla="*/ 357187 w 357187"/>
              <a:gd name="connsiteY1-64" fmla="*/ 0 h 302592"/>
              <a:gd name="connsiteX2-65" fmla="*/ 357187 w 357187"/>
              <a:gd name="connsiteY2-66" fmla="*/ 302592 h 302592"/>
              <a:gd name="connsiteX3-67" fmla="*/ 122163 w 357187"/>
              <a:gd name="connsiteY3-68" fmla="*/ 302592 h 302592"/>
              <a:gd name="connsiteX4-69" fmla="*/ 2381 w 357187"/>
              <a:gd name="connsiteY4-70" fmla="*/ 146253 h 302592"/>
              <a:gd name="connsiteX5-71" fmla="*/ 122163 w 357187"/>
              <a:gd name="connsiteY5-72" fmla="*/ 0 h 302592"/>
              <a:gd name="connsiteX0-73" fmla="*/ 126925 w 361949"/>
              <a:gd name="connsiteY0-74" fmla="*/ 0 h 302592"/>
              <a:gd name="connsiteX1-75" fmla="*/ 361949 w 361949"/>
              <a:gd name="connsiteY1-76" fmla="*/ 0 h 302592"/>
              <a:gd name="connsiteX2-77" fmla="*/ 361949 w 361949"/>
              <a:gd name="connsiteY2-78" fmla="*/ 302592 h 302592"/>
              <a:gd name="connsiteX3-79" fmla="*/ 126925 w 361949"/>
              <a:gd name="connsiteY3-80" fmla="*/ 302592 h 302592"/>
              <a:gd name="connsiteX4-81" fmla="*/ 2381 w 361949"/>
              <a:gd name="connsiteY4-82" fmla="*/ 143732 h 302592"/>
              <a:gd name="connsiteX5-83" fmla="*/ 126925 w 361949"/>
              <a:gd name="connsiteY5-84" fmla="*/ 0 h 302592"/>
              <a:gd name="connsiteX0-85" fmla="*/ 128885 w 363909"/>
              <a:gd name="connsiteY0-86" fmla="*/ 0 h 302592"/>
              <a:gd name="connsiteX1-87" fmla="*/ 363909 w 363909"/>
              <a:gd name="connsiteY1-88" fmla="*/ 0 h 302592"/>
              <a:gd name="connsiteX2-89" fmla="*/ 363909 w 363909"/>
              <a:gd name="connsiteY2-90" fmla="*/ 302592 h 302592"/>
              <a:gd name="connsiteX3-91" fmla="*/ 128885 w 363909"/>
              <a:gd name="connsiteY3-92" fmla="*/ 302592 h 302592"/>
              <a:gd name="connsiteX4-93" fmla="*/ 4341 w 363909"/>
              <a:gd name="connsiteY4-94" fmla="*/ 143732 h 302592"/>
              <a:gd name="connsiteX5-95" fmla="*/ 128885 w 363909"/>
              <a:gd name="connsiteY5-96" fmla="*/ 0 h 302592"/>
              <a:gd name="connsiteX0-97" fmla="*/ 128885 w 363909"/>
              <a:gd name="connsiteY0-98" fmla="*/ 0 h 302592"/>
              <a:gd name="connsiteX1-99" fmla="*/ 363909 w 363909"/>
              <a:gd name="connsiteY1-100" fmla="*/ 0 h 302592"/>
              <a:gd name="connsiteX2-101" fmla="*/ 363909 w 363909"/>
              <a:gd name="connsiteY2-102" fmla="*/ 302592 h 302592"/>
              <a:gd name="connsiteX3-103" fmla="*/ 128885 w 363909"/>
              <a:gd name="connsiteY3-104" fmla="*/ 302592 h 302592"/>
              <a:gd name="connsiteX4-105" fmla="*/ 4341 w 363909"/>
              <a:gd name="connsiteY4-106" fmla="*/ 143732 h 302592"/>
              <a:gd name="connsiteX5-107" fmla="*/ 128885 w 363909"/>
              <a:gd name="connsiteY5-108" fmla="*/ 0 h 302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363909" h="302592">
                <a:moveTo>
                  <a:pt x="128885" y="0"/>
                </a:moveTo>
                <a:lnTo>
                  <a:pt x="363909" y="0"/>
                </a:lnTo>
                <a:lnTo>
                  <a:pt x="363909" y="302592"/>
                </a:lnTo>
                <a:lnTo>
                  <a:pt x="128885" y="302592"/>
                </a:lnTo>
                <a:cubicBezTo>
                  <a:pt x="69751" y="276536"/>
                  <a:pt x="0" y="224710"/>
                  <a:pt x="4341" y="143732"/>
                </a:cubicBezTo>
                <a:cubicBezTo>
                  <a:pt x="1960" y="15132"/>
                  <a:pt x="60077" y="32123"/>
                  <a:pt x="128885" y="0"/>
                </a:cubicBezTo>
                <a:close/>
              </a:path>
            </a:pathLst>
          </a:custGeom>
          <a:solidFill>
            <a:srgbClr val="0E8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74" name="자유형 73"/>
          <p:cNvSpPr/>
          <p:nvPr/>
        </p:nvSpPr>
        <p:spPr>
          <a:xfrm>
            <a:off x="628650" y="3632200"/>
            <a:ext cx="368300" cy="285750"/>
          </a:xfrm>
          <a:custGeom>
            <a:avLst/>
            <a:gdLst>
              <a:gd name="connsiteX0" fmla="*/ 0 w 235024"/>
              <a:gd name="connsiteY0" fmla="*/ 0 h 302592"/>
              <a:gd name="connsiteX1" fmla="*/ 235024 w 235024"/>
              <a:gd name="connsiteY1" fmla="*/ 0 h 302592"/>
              <a:gd name="connsiteX2" fmla="*/ 235024 w 235024"/>
              <a:gd name="connsiteY2" fmla="*/ 302592 h 302592"/>
              <a:gd name="connsiteX3" fmla="*/ 0 w 235024"/>
              <a:gd name="connsiteY3" fmla="*/ 302592 h 302592"/>
              <a:gd name="connsiteX4" fmla="*/ 0 w 235024"/>
              <a:gd name="connsiteY4" fmla="*/ 0 h 302592"/>
              <a:gd name="connsiteX0-1" fmla="*/ 279326 w 514350"/>
              <a:gd name="connsiteY0-2" fmla="*/ 0 h 302592"/>
              <a:gd name="connsiteX1-3" fmla="*/ 514350 w 514350"/>
              <a:gd name="connsiteY1-4" fmla="*/ 0 h 302592"/>
              <a:gd name="connsiteX2-5" fmla="*/ 514350 w 514350"/>
              <a:gd name="connsiteY2-6" fmla="*/ 302592 h 302592"/>
              <a:gd name="connsiteX3-7" fmla="*/ 279326 w 514350"/>
              <a:gd name="connsiteY3-8" fmla="*/ 302592 h 302592"/>
              <a:gd name="connsiteX4-9" fmla="*/ 279326 w 514350"/>
              <a:gd name="connsiteY4-10" fmla="*/ 0 h 302592"/>
              <a:gd name="connsiteX0-11" fmla="*/ 279326 w 514350"/>
              <a:gd name="connsiteY0-12" fmla="*/ 0 h 302592"/>
              <a:gd name="connsiteX1-13" fmla="*/ 514350 w 514350"/>
              <a:gd name="connsiteY1-14" fmla="*/ 0 h 302592"/>
              <a:gd name="connsiteX2-15" fmla="*/ 514350 w 514350"/>
              <a:gd name="connsiteY2-16" fmla="*/ 302592 h 302592"/>
              <a:gd name="connsiteX3-17" fmla="*/ 279326 w 514350"/>
              <a:gd name="connsiteY3-18" fmla="*/ 302592 h 302592"/>
              <a:gd name="connsiteX4-19" fmla="*/ 279326 w 514350"/>
              <a:gd name="connsiteY4-20" fmla="*/ 0 h 302592"/>
              <a:gd name="connsiteX0-21" fmla="*/ 226145 w 461169"/>
              <a:gd name="connsiteY0-22" fmla="*/ 0 h 302592"/>
              <a:gd name="connsiteX1-23" fmla="*/ 461169 w 461169"/>
              <a:gd name="connsiteY1-24" fmla="*/ 0 h 302592"/>
              <a:gd name="connsiteX2-25" fmla="*/ 461169 w 461169"/>
              <a:gd name="connsiteY2-26" fmla="*/ 302592 h 302592"/>
              <a:gd name="connsiteX3-27" fmla="*/ 226145 w 461169"/>
              <a:gd name="connsiteY3-28" fmla="*/ 302592 h 302592"/>
              <a:gd name="connsiteX4-29" fmla="*/ 226145 w 461169"/>
              <a:gd name="connsiteY4-30" fmla="*/ 0 h 302592"/>
              <a:gd name="connsiteX0-31" fmla="*/ 226145 w 461169"/>
              <a:gd name="connsiteY0-32" fmla="*/ 0 h 302592"/>
              <a:gd name="connsiteX1-33" fmla="*/ 461169 w 461169"/>
              <a:gd name="connsiteY1-34" fmla="*/ 0 h 302592"/>
              <a:gd name="connsiteX2-35" fmla="*/ 461169 w 461169"/>
              <a:gd name="connsiteY2-36" fmla="*/ 302592 h 302592"/>
              <a:gd name="connsiteX3-37" fmla="*/ 226145 w 461169"/>
              <a:gd name="connsiteY3-38" fmla="*/ 302592 h 302592"/>
              <a:gd name="connsiteX4-39" fmla="*/ 226145 w 461169"/>
              <a:gd name="connsiteY4-40" fmla="*/ 0 h 302592"/>
              <a:gd name="connsiteX0-41" fmla="*/ 218009 w 453033"/>
              <a:gd name="connsiteY0-42" fmla="*/ 0 h 302592"/>
              <a:gd name="connsiteX1-43" fmla="*/ 453033 w 453033"/>
              <a:gd name="connsiteY1-44" fmla="*/ 0 h 302592"/>
              <a:gd name="connsiteX2-45" fmla="*/ 453033 w 453033"/>
              <a:gd name="connsiteY2-46" fmla="*/ 302592 h 302592"/>
              <a:gd name="connsiteX3-47" fmla="*/ 218009 w 453033"/>
              <a:gd name="connsiteY3-48" fmla="*/ 302592 h 302592"/>
              <a:gd name="connsiteX4-49" fmla="*/ 218009 w 453033"/>
              <a:gd name="connsiteY4-50" fmla="*/ 0 h 302592"/>
              <a:gd name="connsiteX0-51" fmla="*/ 119782 w 354806"/>
              <a:gd name="connsiteY0-52" fmla="*/ 0 h 302592"/>
              <a:gd name="connsiteX1-53" fmla="*/ 354806 w 354806"/>
              <a:gd name="connsiteY1-54" fmla="*/ 0 h 302592"/>
              <a:gd name="connsiteX2-55" fmla="*/ 354806 w 354806"/>
              <a:gd name="connsiteY2-56" fmla="*/ 302592 h 302592"/>
              <a:gd name="connsiteX3-57" fmla="*/ 119782 w 354806"/>
              <a:gd name="connsiteY3-58" fmla="*/ 302592 h 302592"/>
              <a:gd name="connsiteX4-59" fmla="*/ 0 w 354806"/>
              <a:gd name="connsiteY4-60" fmla="*/ 146253 h 302592"/>
              <a:gd name="connsiteX5" fmla="*/ 119782 w 354806"/>
              <a:gd name="connsiteY5" fmla="*/ 0 h 302592"/>
              <a:gd name="connsiteX0-61" fmla="*/ 122163 w 357187"/>
              <a:gd name="connsiteY0-62" fmla="*/ 0 h 302592"/>
              <a:gd name="connsiteX1-63" fmla="*/ 357187 w 357187"/>
              <a:gd name="connsiteY1-64" fmla="*/ 0 h 302592"/>
              <a:gd name="connsiteX2-65" fmla="*/ 357187 w 357187"/>
              <a:gd name="connsiteY2-66" fmla="*/ 302592 h 302592"/>
              <a:gd name="connsiteX3-67" fmla="*/ 122163 w 357187"/>
              <a:gd name="connsiteY3-68" fmla="*/ 302592 h 302592"/>
              <a:gd name="connsiteX4-69" fmla="*/ 2381 w 357187"/>
              <a:gd name="connsiteY4-70" fmla="*/ 146253 h 302592"/>
              <a:gd name="connsiteX5-71" fmla="*/ 122163 w 357187"/>
              <a:gd name="connsiteY5-72" fmla="*/ 0 h 302592"/>
              <a:gd name="connsiteX0-73" fmla="*/ 126925 w 361949"/>
              <a:gd name="connsiteY0-74" fmla="*/ 0 h 302592"/>
              <a:gd name="connsiteX1-75" fmla="*/ 361949 w 361949"/>
              <a:gd name="connsiteY1-76" fmla="*/ 0 h 302592"/>
              <a:gd name="connsiteX2-77" fmla="*/ 361949 w 361949"/>
              <a:gd name="connsiteY2-78" fmla="*/ 302592 h 302592"/>
              <a:gd name="connsiteX3-79" fmla="*/ 126925 w 361949"/>
              <a:gd name="connsiteY3-80" fmla="*/ 302592 h 302592"/>
              <a:gd name="connsiteX4-81" fmla="*/ 2381 w 361949"/>
              <a:gd name="connsiteY4-82" fmla="*/ 143732 h 302592"/>
              <a:gd name="connsiteX5-83" fmla="*/ 126925 w 361949"/>
              <a:gd name="connsiteY5-84" fmla="*/ 0 h 302592"/>
              <a:gd name="connsiteX0-85" fmla="*/ 128885 w 363909"/>
              <a:gd name="connsiteY0-86" fmla="*/ 0 h 302592"/>
              <a:gd name="connsiteX1-87" fmla="*/ 363909 w 363909"/>
              <a:gd name="connsiteY1-88" fmla="*/ 0 h 302592"/>
              <a:gd name="connsiteX2-89" fmla="*/ 363909 w 363909"/>
              <a:gd name="connsiteY2-90" fmla="*/ 302592 h 302592"/>
              <a:gd name="connsiteX3-91" fmla="*/ 128885 w 363909"/>
              <a:gd name="connsiteY3-92" fmla="*/ 302592 h 302592"/>
              <a:gd name="connsiteX4-93" fmla="*/ 4341 w 363909"/>
              <a:gd name="connsiteY4-94" fmla="*/ 143732 h 302592"/>
              <a:gd name="connsiteX5-95" fmla="*/ 128885 w 363909"/>
              <a:gd name="connsiteY5-96" fmla="*/ 0 h 302592"/>
              <a:gd name="connsiteX0-97" fmla="*/ 128885 w 363909"/>
              <a:gd name="connsiteY0-98" fmla="*/ 0 h 302592"/>
              <a:gd name="connsiteX1-99" fmla="*/ 363909 w 363909"/>
              <a:gd name="connsiteY1-100" fmla="*/ 0 h 302592"/>
              <a:gd name="connsiteX2-101" fmla="*/ 363909 w 363909"/>
              <a:gd name="connsiteY2-102" fmla="*/ 302592 h 302592"/>
              <a:gd name="connsiteX3-103" fmla="*/ 128885 w 363909"/>
              <a:gd name="connsiteY3-104" fmla="*/ 302592 h 302592"/>
              <a:gd name="connsiteX4-105" fmla="*/ 4341 w 363909"/>
              <a:gd name="connsiteY4-106" fmla="*/ 143732 h 302592"/>
              <a:gd name="connsiteX5-107" fmla="*/ 128885 w 363909"/>
              <a:gd name="connsiteY5-108" fmla="*/ 0 h 302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363909" h="302592">
                <a:moveTo>
                  <a:pt x="128885" y="0"/>
                </a:moveTo>
                <a:lnTo>
                  <a:pt x="363909" y="0"/>
                </a:lnTo>
                <a:lnTo>
                  <a:pt x="363909" y="302592"/>
                </a:lnTo>
                <a:lnTo>
                  <a:pt x="128885" y="302592"/>
                </a:lnTo>
                <a:cubicBezTo>
                  <a:pt x="69751" y="276536"/>
                  <a:pt x="0" y="224710"/>
                  <a:pt x="4341" y="143732"/>
                </a:cubicBezTo>
                <a:cubicBezTo>
                  <a:pt x="1960" y="15132"/>
                  <a:pt x="60077" y="32123"/>
                  <a:pt x="128885" y="0"/>
                </a:cubicBezTo>
                <a:close/>
              </a:path>
            </a:pathLst>
          </a:cu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75" name="자유형 74"/>
          <p:cNvSpPr/>
          <p:nvPr/>
        </p:nvSpPr>
        <p:spPr>
          <a:xfrm>
            <a:off x="628650" y="4589463"/>
            <a:ext cx="368300" cy="285750"/>
          </a:xfrm>
          <a:custGeom>
            <a:avLst/>
            <a:gdLst>
              <a:gd name="connsiteX0" fmla="*/ 0 w 235024"/>
              <a:gd name="connsiteY0" fmla="*/ 0 h 302592"/>
              <a:gd name="connsiteX1" fmla="*/ 235024 w 235024"/>
              <a:gd name="connsiteY1" fmla="*/ 0 h 302592"/>
              <a:gd name="connsiteX2" fmla="*/ 235024 w 235024"/>
              <a:gd name="connsiteY2" fmla="*/ 302592 h 302592"/>
              <a:gd name="connsiteX3" fmla="*/ 0 w 235024"/>
              <a:gd name="connsiteY3" fmla="*/ 302592 h 302592"/>
              <a:gd name="connsiteX4" fmla="*/ 0 w 235024"/>
              <a:gd name="connsiteY4" fmla="*/ 0 h 302592"/>
              <a:gd name="connsiteX0-1" fmla="*/ 279326 w 514350"/>
              <a:gd name="connsiteY0-2" fmla="*/ 0 h 302592"/>
              <a:gd name="connsiteX1-3" fmla="*/ 514350 w 514350"/>
              <a:gd name="connsiteY1-4" fmla="*/ 0 h 302592"/>
              <a:gd name="connsiteX2-5" fmla="*/ 514350 w 514350"/>
              <a:gd name="connsiteY2-6" fmla="*/ 302592 h 302592"/>
              <a:gd name="connsiteX3-7" fmla="*/ 279326 w 514350"/>
              <a:gd name="connsiteY3-8" fmla="*/ 302592 h 302592"/>
              <a:gd name="connsiteX4-9" fmla="*/ 279326 w 514350"/>
              <a:gd name="connsiteY4-10" fmla="*/ 0 h 302592"/>
              <a:gd name="connsiteX0-11" fmla="*/ 279326 w 514350"/>
              <a:gd name="connsiteY0-12" fmla="*/ 0 h 302592"/>
              <a:gd name="connsiteX1-13" fmla="*/ 514350 w 514350"/>
              <a:gd name="connsiteY1-14" fmla="*/ 0 h 302592"/>
              <a:gd name="connsiteX2-15" fmla="*/ 514350 w 514350"/>
              <a:gd name="connsiteY2-16" fmla="*/ 302592 h 302592"/>
              <a:gd name="connsiteX3-17" fmla="*/ 279326 w 514350"/>
              <a:gd name="connsiteY3-18" fmla="*/ 302592 h 302592"/>
              <a:gd name="connsiteX4-19" fmla="*/ 279326 w 514350"/>
              <a:gd name="connsiteY4-20" fmla="*/ 0 h 302592"/>
              <a:gd name="connsiteX0-21" fmla="*/ 226145 w 461169"/>
              <a:gd name="connsiteY0-22" fmla="*/ 0 h 302592"/>
              <a:gd name="connsiteX1-23" fmla="*/ 461169 w 461169"/>
              <a:gd name="connsiteY1-24" fmla="*/ 0 h 302592"/>
              <a:gd name="connsiteX2-25" fmla="*/ 461169 w 461169"/>
              <a:gd name="connsiteY2-26" fmla="*/ 302592 h 302592"/>
              <a:gd name="connsiteX3-27" fmla="*/ 226145 w 461169"/>
              <a:gd name="connsiteY3-28" fmla="*/ 302592 h 302592"/>
              <a:gd name="connsiteX4-29" fmla="*/ 226145 w 461169"/>
              <a:gd name="connsiteY4-30" fmla="*/ 0 h 302592"/>
              <a:gd name="connsiteX0-31" fmla="*/ 226145 w 461169"/>
              <a:gd name="connsiteY0-32" fmla="*/ 0 h 302592"/>
              <a:gd name="connsiteX1-33" fmla="*/ 461169 w 461169"/>
              <a:gd name="connsiteY1-34" fmla="*/ 0 h 302592"/>
              <a:gd name="connsiteX2-35" fmla="*/ 461169 w 461169"/>
              <a:gd name="connsiteY2-36" fmla="*/ 302592 h 302592"/>
              <a:gd name="connsiteX3-37" fmla="*/ 226145 w 461169"/>
              <a:gd name="connsiteY3-38" fmla="*/ 302592 h 302592"/>
              <a:gd name="connsiteX4-39" fmla="*/ 226145 w 461169"/>
              <a:gd name="connsiteY4-40" fmla="*/ 0 h 302592"/>
              <a:gd name="connsiteX0-41" fmla="*/ 218009 w 453033"/>
              <a:gd name="connsiteY0-42" fmla="*/ 0 h 302592"/>
              <a:gd name="connsiteX1-43" fmla="*/ 453033 w 453033"/>
              <a:gd name="connsiteY1-44" fmla="*/ 0 h 302592"/>
              <a:gd name="connsiteX2-45" fmla="*/ 453033 w 453033"/>
              <a:gd name="connsiteY2-46" fmla="*/ 302592 h 302592"/>
              <a:gd name="connsiteX3-47" fmla="*/ 218009 w 453033"/>
              <a:gd name="connsiteY3-48" fmla="*/ 302592 h 302592"/>
              <a:gd name="connsiteX4-49" fmla="*/ 218009 w 453033"/>
              <a:gd name="connsiteY4-50" fmla="*/ 0 h 302592"/>
              <a:gd name="connsiteX0-51" fmla="*/ 119782 w 354806"/>
              <a:gd name="connsiteY0-52" fmla="*/ 0 h 302592"/>
              <a:gd name="connsiteX1-53" fmla="*/ 354806 w 354806"/>
              <a:gd name="connsiteY1-54" fmla="*/ 0 h 302592"/>
              <a:gd name="connsiteX2-55" fmla="*/ 354806 w 354806"/>
              <a:gd name="connsiteY2-56" fmla="*/ 302592 h 302592"/>
              <a:gd name="connsiteX3-57" fmla="*/ 119782 w 354806"/>
              <a:gd name="connsiteY3-58" fmla="*/ 302592 h 302592"/>
              <a:gd name="connsiteX4-59" fmla="*/ 0 w 354806"/>
              <a:gd name="connsiteY4-60" fmla="*/ 146253 h 302592"/>
              <a:gd name="connsiteX5" fmla="*/ 119782 w 354806"/>
              <a:gd name="connsiteY5" fmla="*/ 0 h 302592"/>
              <a:gd name="connsiteX0-61" fmla="*/ 122163 w 357187"/>
              <a:gd name="connsiteY0-62" fmla="*/ 0 h 302592"/>
              <a:gd name="connsiteX1-63" fmla="*/ 357187 w 357187"/>
              <a:gd name="connsiteY1-64" fmla="*/ 0 h 302592"/>
              <a:gd name="connsiteX2-65" fmla="*/ 357187 w 357187"/>
              <a:gd name="connsiteY2-66" fmla="*/ 302592 h 302592"/>
              <a:gd name="connsiteX3-67" fmla="*/ 122163 w 357187"/>
              <a:gd name="connsiteY3-68" fmla="*/ 302592 h 302592"/>
              <a:gd name="connsiteX4-69" fmla="*/ 2381 w 357187"/>
              <a:gd name="connsiteY4-70" fmla="*/ 146253 h 302592"/>
              <a:gd name="connsiteX5-71" fmla="*/ 122163 w 357187"/>
              <a:gd name="connsiteY5-72" fmla="*/ 0 h 302592"/>
              <a:gd name="connsiteX0-73" fmla="*/ 126925 w 361949"/>
              <a:gd name="connsiteY0-74" fmla="*/ 0 h 302592"/>
              <a:gd name="connsiteX1-75" fmla="*/ 361949 w 361949"/>
              <a:gd name="connsiteY1-76" fmla="*/ 0 h 302592"/>
              <a:gd name="connsiteX2-77" fmla="*/ 361949 w 361949"/>
              <a:gd name="connsiteY2-78" fmla="*/ 302592 h 302592"/>
              <a:gd name="connsiteX3-79" fmla="*/ 126925 w 361949"/>
              <a:gd name="connsiteY3-80" fmla="*/ 302592 h 302592"/>
              <a:gd name="connsiteX4-81" fmla="*/ 2381 w 361949"/>
              <a:gd name="connsiteY4-82" fmla="*/ 143732 h 302592"/>
              <a:gd name="connsiteX5-83" fmla="*/ 126925 w 361949"/>
              <a:gd name="connsiteY5-84" fmla="*/ 0 h 302592"/>
              <a:gd name="connsiteX0-85" fmla="*/ 128885 w 363909"/>
              <a:gd name="connsiteY0-86" fmla="*/ 0 h 302592"/>
              <a:gd name="connsiteX1-87" fmla="*/ 363909 w 363909"/>
              <a:gd name="connsiteY1-88" fmla="*/ 0 h 302592"/>
              <a:gd name="connsiteX2-89" fmla="*/ 363909 w 363909"/>
              <a:gd name="connsiteY2-90" fmla="*/ 302592 h 302592"/>
              <a:gd name="connsiteX3-91" fmla="*/ 128885 w 363909"/>
              <a:gd name="connsiteY3-92" fmla="*/ 302592 h 302592"/>
              <a:gd name="connsiteX4-93" fmla="*/ 4341 w 363909"/>
              <a:gd name="connsiteY4-94" fmla="*/ 143732 h 302592"/>
              <a:gd name="connsiteX5-95" fmla="*/ 128885 w 363909"/>
              <a:gd name="connsiteY5-96" fmla="*/ 0 h 302592"/>
              <a:gd name="connsiteX0-97" fmla="*/ 128885 w 363909"/>
              <a:gd name="connsiteY0-98" fmla="*/ 0 h 302592"/>
              <a:gd name="connsiteX1-99" fmla="*/ 363909 w 363909"/>
              <a:gd name="connsiteY1-100" fmla="*/ 0 h 302592"/>
              <a:gd name="connsiteX2-101" fmla="*/ 363909 w 363909"/>
              <a:gd name="connsiteY2-102" fmla="*/ 302592 h 302592"/>
              <a:gd name="connsiteX3-103" fmla="*/ 128885 w 363909"/>
              <a:gd name="connsiteY3-104" fmla="*/ 302592 h 302592"/>
              <a:gd name="connsiteX4-105" fmla="*/ 4341 w 363909"/>
              <a:gd name="connsiteY4-106" fmla="*/ 143732 h 302592"/>
              <a:gd name="connsiteX5-107" fmla="*/ 128885 w 363909"/>
              <a:gd name="connsiteY5-108" fmla="*/ 0 h 302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363909" h="302592">
                <a:moveTo>
                  <a:pt x="128885" y="0"/>
                </a:moveTo>
                <a:lnTo>
                  <a:pt x="363909" y="0"/>
                </a:lnTo>
                <a:lnTo>
                  <a:pt x="363909" y="302592"/>
                </a:lnTo>
                <a:lnTo>
                  <a:pt x="128885" y="302592"/>
                </a:lnTo>
                <a:cubicBezTo>
                  <a:pt x="69751" y="276536"/>
                  <a:pt x="0" y="224710"/>
                  <a:pt x="4341" y="143732"/>
                </a:cubicBezTo>
                <a:cubicBezTo>
                  <a:pt x="1960" y="15132"/>
                  <a:pt x="60077" y="32123"/>
                  <a:pt x="12888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76" name="갈매기형 수장 75"/>
          <p:cNvSpPr/>
          <p:nvPr/>
        </p:nvSpPr>
        <p:spPr>
          <a:xfrm>
            <a:off x="3309938" y="1066800"/>
            <a:ext cx="5365750" cy="817563"/>
          </a:xfrm>
          <a:prstGeom prst="chevron">
            <a:avLst>
              <a:gd name="adj" fmla="val 41842"/>
            </a:avLst>
          </a:prstGeom>
          <a:solidFill>
            <a:srgbClr val="0C44A0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636882" y="897135"/>
            <a:ext cx="2919116" cy="987266"/>
            <a:chOff x="636883" y="1940651"/>
            <a:chExt cx="2919116" cy="987266"/>
          </a:xfrm>
          <a:solidFill>
            <a:srgbClr val="0C44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8" name="자유형 77"/>
            <p:cNvSpPr/>
            <p:nvPr/>
          </p:nvSpPr>
          <p:spPr>
            <a:xfrm rot="1806852" flipH="1">
              <a:off x="1238246" y="2058526"/>
              <a:ext cx="680940" cy="749894"/>
            </a:xfrm>
            <a:custGeom>
              <a:avLst/>
              <a:gdLst>
                <a:gd name="connsiteX0" fmla="*/ 0 w 665557"/>
                <a:gd name="connsiteY0" fmla="*/ 721395 h 721395"/>
                <a:gd name="connsiteX1" fmla="*/ 421231 w 665557"/>
                <a:gd name="connsiteY1" fmla="*/ 0 h 721395"/>
                <a:gd name="connsiteX2" fmla="*/ 665557 w 665557"/>
                <a:gd name="connsiteY2" fmla="*/ 0 h 721395"/>
                <a:gd name="connsiteX3" fmla="*/ 244326 w 665557"/>
                <a:gd name="connsiteY3" fmla="*/ 721395 h 721395"/>
                <a:gd name="connsiteX4" fmla="*/ 0 w 665557"/>
                <a:gd name="connsiteY4" fmla="*/ 721395 h 721395"/>
                <a:gd name="connsiteX0-1" fmla="*/ 0 w 665557"/>
                <a:gd name="connsiteY0-2" fmla="*/ 721395 h 721395"/>
                <a:gd name="connsiteX1-3" fmla="*/ 395542 w 665557"/>
                <a:gd name="connsiteY1-4" fmla="*/ 42564 h 721395"/>
                <a:gd name="connsiteX2-5" fmla="*/ 665557 w 665557"/>
                <a:gd name="connsiteY2-6" fmla="*/ 0 h 721395"/>
                <a:gd name="connsiteX3-7" fmla="*/ 244326 w 665557"/>
                <a:gd name="connsiteY3-8" fmla="*/ 721395 h 721395"/>
                <a:gd name="connsiteX4-9" fmla="*/ 0 w 665557"/>
                <a:gd name="connsiteY4-10" fmla="*/ 721395 h 721395"/>
                <a:gd name="connsiteX0-11" fmla="*/ 0 w 680940"/>
                <a:gd name="connsiteY0-12" fmla="*/ 749894 h 749894"/>
                <a:gd name="connsiteX1-13" fmla="*/ 410925 w 680940"/>
                <a:gd name="connsiteY1-14" fmla="*/ 42564 h 749894"/>
                <a:gd name="connsiteX2-15" fmla="*/ 680940 w 680940"/>
                <a:gd name="connsiteY2-16" fmla="*/ 0 h 749894"/>
                <a:gd name="connsiteX3-17" fmla="*/ 259709 w 680940"/>
                <a:gd name="connsiteY3-18" fmla="*/ 721395 h 749894"/>
                <a:gd name="connsiteX4-19" fmla="*/ 0 w 680940"/>
                <a:gd name="connsiteY4-20" fmla="*/ 749894 h 749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940" h="749894">
                  <a:moveTo>
                    <a:pt x="0" y="749894"/>
                  </a:moveTo>
                  <a:lnTo>
                    <a:pt x="410925" y="42564"/>
                  </a:lnTo>
                  <a:lnTo>
                    <a:pt x="680940" y="0"/>
                  </a:lnTo>
                  <a:lnTo>
                    <a:pt x="259709" y="721395"/>
                  </a:lnTo>
                  <a:lnTo>
                    <a:pt x="0" y="7498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79" name="자유형 78"/>
            <p:cNvSpPr/>
            <p:nvPr/>
          </p:nvSpPr>
          <p:spPr>
            <a:xfrm>
              <a:off x="636883" y="1940651"/>
              <a:ext cx="838770" cy="901615"/>
            </a:xfrm>
            <a:custGeom>
              <a:avLst/>
              <a:gdLst>
                <a:gd name="connsiteX0" fmla="*/ 0 w 535062"/>
                <a:gd name="connsiteY0" fmla="*/ 0 h 830580"/>
                <a:gd name="connsiteX1" fmla="*/ 535062 w 535062"/>
                <a:gd name="connsiteY1" fmla="*/ 0 h 830580"/>
                <a:gd name="connsiteX2" fmla="*/ 535062 w 535062"/>
                <a:gd name="connsiteY2" fmla="*/ 830580 h 830580"/>
                <a:gd name="connsiteX3" fmla="*/ 0 w 535062"/>
                <a:gd name="connsiteY3" fmla="*/ 830580 h 830580"/>
                <a:gd name="connsiteX4" fmla="*/ 0 w 535062"/>
                <a:gd name="connsiteY4" fmla="*/ 0 h 830580"/>
                <a:gd name="connsiteX0-1" fmla="*/ 2381 w 537443"/>
                <a:gd name="connsiteY0-2" fmla="*/ 0 h 830580"/>
                <a:gd name="connsiteX1-3" fmla="*/ 537443 w 537443"/>
                <a:gd name="connsiteY1-4" fmla="*/ 0 h 830580"/>
                <a:gd name="connsiteX2-5" fmla="*/ 537443 w 537443"/>
                <a:gd name="connsiteY2-6" fmla="*/ 830580 h 830580"/>
                <a:gd name="connsiteX3-7" fmla="*/ 2381 w 537443"/>
                <a:gd name="connsiteY3-8" fmla="*/ 830580 h 830580"/>
                <a:gd name="connsiteX4-9" fmla="*/ 0 w 537443"/>
                <a:gd name="connsiteY4-10" fmla="*/ 260985 h 830580"/>
                <a:gd name="connsiteX5" fmla="*/ 2381 w 537443"/>
                <a:gd name="connsiteY5" fmla="*/ 0 h 830580"/>
                <a:gd name="connsiteX0-11" fmla="*/ 302468 w 837530"/>
                <a:gd name="connsiteY0-12" fmla="*/ 0 h 830580"/>
                <a:gd name="connsiteX1-13" fmla="*/ 837530 w 837530"/>
                <a:gd name="connsiteY1-14" fmla="*/ 0 h 830580"/>
                <a:gd name="connsiteX2-15" fmla="*/ 837530 w 837530"/>
                <a:gd name="connsiteY2-16" fmla="*/ 830580 h 830580"/>
                <a:gd name="connsiteX3-17" fmla="*/ 302468 w 837530"/>
                <a:gd name="connsiteY3-18" fmla="*/ 830580 h 830580"/>
                <a:gd name="connsiteX4-19" fmla="*/ 0 w 837530"/>
                <a:gd name="connsiteY4-20" fmla="*/ 246673 h 830580"/>
                <a:gd name="connsiteX5-21" fmla="*/ 302468 w 837530"/>
                <a:gd name="connsiteY5-22" fmla="*/ 0 h 830580"/>
                <a:gd name="connsiteX0-23" fmla="*/ 302468 w 837530"/>
                <a:gd name="connsiteY0-24" fmla="*/ 0 h 830580"/>
                <a:gd name="connsiteX1-25" fmla="*/ 837530 w 837530"/>
                <a:gd name="connsiteY1-26" fmla="*/ 0 h 830580"/>
                <a:gd name="connsiteX2-27" fmla="*/ 837530 w 837530"/>
                <a:gd name="connsiteY2-28" fmla="*/ 830580 h 830580"/>
                <a:gd name="connsiteX3-29" fmla="*/ 302468 w 837530"/>
                <a:gd name="connsiteY3-30" fmla="*/ 830580 h 830580"/>
                <a:gd name="connsiteX4-31" fmla="*/ 0 w 837530"/>
                <a:gd name="connsiteY4-32" fmla="*/ 246673 h 830580"/>
                <a:gd name="connsiteX5-33" fmla="*/ 302468 w 837530"/>
                <a:gd name="connsiteY5-34" fmla="*/ 0 h 830580"/>
                <a:gd name="connsiteX0-35" fmla="*/ 325487 w 860549"/>
                <a:gd name="connsiteY0-36" fmla="*/ 0 h 830580"/>
                <a:gd name="connsiteX1-37" fmla="*/ 860549 w 860549"/>
                <a:gd name="connsiteY1-38" fmla="*/ 0 h 830580"/>
                <a:gd name="connsiteX2-39" fmla="*/ 860549 w 860549"/>
                <a:gd name="connsiteY2-40" fmla="*/ 830580 h 830580"/>
                <a:gd name="connsiteX3-41" fmla="*/ 325487 w 860549"/>
                <a:gd name="connsiteY3-42" fmla="*/ 830580 h 830580"/>
                <a:gd name="connsiteX4-43" fmla="*/ 187375 w 860549"/>
                <a:gd name="connsiteY4-44" fmla="*/ 558641 h 830580"/>
                <a:gd name="connsiteX5-45" fmla="*/ 23019 w 860549"/>
                <a:gd name="connsiteY5-46" fmla="*/ 246673 h 830580"/>
                <a:gd name="connsiteX6" fmla="*/ 325487 w 860549"/>
                <a:gd name="connsiteY6" fmla="*/ 0 h 830580"/>
                <a:gd name="connsiteX0-47" fmla="*/ 366026 w 901088"/>
                <a:gd name="connsiteY0-48" fmla="*/ 0 h 998933"/>
                <a:gd name="connsiteX1-49" fmla="*/ 901088 w 901088"/>
                <a:gd name="connsiteY1-50" fmla="*/ 0 h 998933"/>
                <a:gd name="connsiteX2-51" fmla="*/ 901088 w 901088"/>
                <a:gd name="connsiteY2-52" fmla="*/ 830580 h 998933"/>
                <a:gd name="connsiteX3-53" fmla="*/ 366026 w 901088"/>
                <a:gd name="connsiteY3-54" fmla="*/ 830580 h 998933"/>
                <a:gd name="connsiteX4-55" fmla="*/ 50411 w 901088"/>
                <a:gd name="connsiteY4-56" fmla="*/ 901615 h 998933"/>
                <a:gd name="connsiteX5-57" fmla="*/ 63558 w 901088"/>
                <a:gd name="connsiteY5-58" fmla="*/ 246673 h 998933"/>
                <a:gd name="connsiteX6-59" fmla="*/ 366026 w 901088"/>
                <a:gd name="connsiteY6-60" fmla="*/ 0 h 998933"/>
                <a:gd name="connsiteX0-61" fmla="*/ 325487 w 860549"/>
                <a:gd name="connsiteY0-62" fmla="*/ 0 h 998933"/>
                <a:gd name="connsiteX1-63" fmla="*/ 860549 w 860549"/>
                <a:gd name="connsiteY1-64" fmla="*/ 0 h 998933"/>
                <a:gd name="connsiteX2-65" fmla="*/ 860549 w 860549"/>
                <a:gd name="connsiteY2-66" fmla="*/ 830580 h 998933"/>
                <a:gd name="connsiteX3-67" fmla="*/ 325487 w 860549"/>
                <a:gd name="connsiteY3-68" fmla="*/ 830580 h 998933"/>
                <a:gd name="connsiteX4-69" fmla="*/ 9872 w 860549"/>
                <a:gd name="connsiteY4-70" fmla="*/ 901615 h 998933"/>
                <a:gd name="connsiteX5-71" fmla="*/ 23019 w 860549"/>
                <a:gd name="connsiteY5-72" fmla="*/ 246673 h 998933"/>
                <a:gd name="connsiteX6-73" fmla="*/ 325487 w 860549"/>
                <a:gd name="connsiteY6-74" fmla="*/ 0 h 998933"/>
                <a:gd name="connsiteX0-75" fmla="*/ 325487 w 860549"/>
                <a:gd name="connsiteY0-76" fmla="*/ 0 h 998933"/>
                <a:gd name="connsiteX1-77" fmla="*/ 860549 w 860549"/>
                <a:gd name="connsiteY1-78" fmla="*/ 0 h 998933"/>
                <a:gd name="connsiteX2-79" fmla="*/ 860549 w 860549"/>
                <a:gd name="connsiteY2-80" fmla="*/ 830580 h 998933"/>
                <a:gd name="connsiteX3-81" fmla="*/ 325487 w 860549"/>
                <a:gd name="connsiteY3-82" fmla="*/ 830580 h 998933"/>
                <a:gd name="connsiteX4-83" fmla="*/ 21779 w 860549"/>
                <a:gd name="connsiteY4-84" fmla="*/ 901615 h 998933"/>
                <a:gd name="connsiteX5-85" fmla="*/ 23019 w 860549"/>
                <a:gd name="connsiteY5-86" fmla="*/ 246673 h 998933"/>
                <a:gd name="connsiteX6-87" fmla="*/ 325487 w 860549"/>
                <a:gd name="connsiteY6-88" fmla="*/ 0 h 998933"/>
                <a:gd name="connsiteX0-89" fmla="*/ 303708 w 838770"/>
                <a:gd name="connsiteY0-90" fmla="*/ 0 h 998933"/>
                <a:gd name="connsiteX1-91" fmla="*/ 838770 w 838770"/>
                <a:gd name="connsiteY1-92" fmla="*/ 0 h 998933"/>
                <a:gd name="connsiteX2-93" fmla="*/ 838770 w 838770"/>
                <a:gd name="connsiteY2-94" fmla="*/ 830580 h 998933"/>
                <a:gd name="connsiteX3-95" fmla="*/ 303708 w 838770"/>
                <a:gd name="connsiteY3-96" fmla="*/ 830580 h 998933"/>
                <a:gd name="connsiteX4-97" fmla="*/ 0 w 838770"/>
                <a:gd name="connsiteY4-98" fmla="*/ 901615 h 998933"/>
                <a:gd name="connsiteX5-99" fmla="*/ 1240 w 838770"/>
                <a:gd name="connsiteY5-100" fmla="*/ 246673 h 998933"/>
                <a:gd name="connsiteX6-101" fmla="*/ 303708 w 838770"/>
                <a:gd name="connsiteY6-102" fmla="*/ 0 h 998933"/>
                <a:gd name="connsiteX0-103" fmla="*/ 303708 w 838770"/>
                <a:gd name="connsiteY0-104" fmla="*/ 0 h 901615"/>
                <a:gd name="connsiteX1-105" fmla="*/ 838770 w 838770"/>
                <a:gd name="connsiteY1-106" fmla="*/ 0 h 901615"/>
                <a:gd name="connsiteX2-107" fmla="*/ 838770 w 838770"/>
                <a:gd name="connsiteY2-108" fmla="*/ 830580 h 901615"/>
                <a:gd name="connsiteX3-109" fmla="*/ 303708 w 838770"/>
                <a:gd name="connsiteY3-110" fmla="*/ 830580 h 901615"/>
                <a:gd name="connsiteX4-111" fmla="*/ 0 w 838770"/>
                <a:gd name="connsiteY4-112" fmla="*/ 901615 h 901615"/>
                <a:gd name="connsiteX5-113" fmla="*/ 1240 w 838770"/>
                <a:gd name="connsiteY5-114" fmla="*/ 246673 h 901615"/>
                <a:gd name="connsiteX6-115" fmla="*/ 303708 w 838770"/>
                <a:gd name="connsiteY6-116" fmla="*/ 0 h 901615"/>
                <a:gd name="connsiteX0-117" fmla="*/ 303708 w 838770"/>
                <a:gd name="connsiteY0-118" fmla="*/ 0 h 901615"/>
                <a:gd name="connsiteX1-119" fmla="*/ 838770 w 838770"/>
                <a:gd name="connsiteY1-120" fmla="*/ 0 h 901615"/>
                <a:gd name="connsiteX2-121" fmla="*/ 838770 w 838770"/>
                <a:gd name="connsiteY2-122" fmla="*/ 830580 h 901615"/>
                <a:gd name="connsiteX3-123" fmla="*/ 303708 w 838770"/>
                <a:gd name="connsiteY3-124" fmla="*/ 830580 h 901615"/>
                <a:gd name="connsiteX4-125" fmla="*/ 0 w 838770"/>
                <a:gd name="connsiteY4-126" fmla="*/ 901615 h 901615"/>
                <a:gd name="connsiteX5-127" fmla="*/ 1240 w 838770"/>
                <a:gd name="connsiteY5-128" fmla="*/ 246673 h 901615"/>
                <a:gd name="connsiteX6-129" fmla="*/ 303708 w 838770"/>
                <a:gd name="connsiteY6-130" fmla="*/ 0 h 9016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</a:cxnLst>
              <a:rect l="l" t="t" r="r" b="b"/>
              <a:pathLst>
                <a:path w="838770" h="901615">
                  <a:moveTo>
                    <a:pt x="303708" y="0"/>
                  </a:moveTo>
                  <a:lnTo>
                    <a:pt x="838770" y="0"/>
                  </a:lnTo>
                  <a:lnTo>
                    <a:pt x="838770" y="830580"/>
                  </a:lnTo>
                  <a:lnTo>
                    <a:pt x="303708" y="830580"/>
                  </a:lnTo>
                  <a:cubicBezTo>
                    <a:pt x="155794" y="832882"/>
                    <a:pt x="38505" y="841770"/>
                    <a:pt x="0" y="901615"/>
                  </a:cubicBezTo>
                  <a:cubicBezTo>
                    <a:pt x="587" y="692552"/>
                    <a:pt x="4414" y="387405"/>
                    <a:pt x="1240" y="246673"/>
                  </a:cubicBezTo>
                  <a:cubicBezTo>
                    <a:pt x="2034" y="159678"/>
                    <a:pt x="112364" y="5"/>
                    <a:pt x="303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80" name="오각형 79"/>
            <p:cNvSpPr/>
            <p:nvPr/>
          </p:nvSpPr>
          <p:spPr>
            <a:xfrm>
              <a:off x="1684535" y="2110603"/>
              <a:ext cx="1871464" cy="817314"/>
            </a:xfrm>
            <a:prstGeom prst="homePlate">
              <a:avLst>
                <a:gd name="adj" fmla="val 437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9225" name="그룹 571"/>
          <p:cNvGrpSpPr/>
          <p:nvPr/>
        </p:nvGrpSpPr>
        <p:grpSpPr>
          <a:xfrm>
            <a:off x="636588" y="896938"/>
            <a:ext cx="1282700" cy="901700"/>
            <a:chOff x="636885" y="1386840"/>
            <a:chExt cx="1282303" cy="901615"/>
          </a:xfrm>
        </p:grpSpPr>
        <p:sp>
          <p:nvSpPr>
            <p:cNvPr id="82" name="자유형 81"/>
            <p:cNvSpPr/>
            <p:nvPr/>
          </p:nvSpPr>
          <p:spPr>
            <a:xfrm rot="1806852" flipH="1">
              <a:off x="1238248" y="1504715"/>
              <a:ext cx="680940" cy="749894"/>
            </a:xfrm>
            <a:custGeom>
              <a:avLst/>
              <a:gdLst>
                <a:gd name="connsiteX0" fmla="*/ 0 w 665557"/>
                <a:gd name="connsiteY0" fmla="*/ 721395 h 721395"/>
                <a:gd name="connsiteX1" fmla="*/ 421231 w 665557"/>
                <a:gd name="connsiteY1" fmla="*/ 0 h 721395"/>
                <a:gd name="connsiteX2" fmla="*/ 665557 w 665557"/>
                <a:gd name="connsiteY2" fmla="*/ 0 h 721395"/>
                <a:gd name="connsiteX3" fmla="*/ 244326 w 665557"/>
                <a:gd name="connsiteY3" fmla="*/ 721395 h 721395"/>
                <a:gd name="connsiteX4" fmla="*/ 0 w 665557"/>
                <a:gd name="connsiteY4" fmla="*/ 721395 h 721395"/>
                <a:gd name="connsiteX0-1" fmla="*/ 0 w 665557"/>
                <a:gd name="connsiteY0-2" fmla="*/ 721395 h 721395"/>
                <a:gd name="connsiteX1-3" fmla="*/ 395542 w 665557"/>
                <a:gd name="connsiteY1-4" fmla="*/ 42564 h 721395"/>
                <a:gd name="connsiteX2-5" fmla="*/ 665557 w 665557"/>
                <a:gd name="connsiteY2-6" fmla="*/ 0 h 721395"/>
                <a:gd name="connsiteX3-7" fmla="*/ 244326 w 665557"/>
                <a:gd name="connsiteY3-8" fmla="*/ 721395 h 721395"/>
                <a:gd name="connsiteX4-9" fmla="*/ 0 w 665557"/>
                <a:gd name="connsiteY4-10" fmla="*/ 721395 h 721395"/>
                <a:gd name="connsiteX0-11" fmla="*/ 0 w 680940"/>
                <a:gd name="connsiteY0-12" fmla="*/ 749894 h 749894"/>
                <a:gd name="connsiteX1-13" fmla="*/ 410925 w 680940"/>
                <a:gd name="connsiteY1-14" fmla="*/ 42564 h 749894"/>
                <a:gd name="connsiteX2-15" fmla="*/ 680940 w 680940"/>
                <a:gd name="connsiteY2-16" fmla="*/ 0 h 749894"/>
                <a:gd name="connsiteX3-17" fmla="*/ 259709 w 680940"/>
                <a:gd name="connsiteY3-18" fmla="*/ 721395 h 749894"/>
                <a:gd name="connsiteX4-19" fmla="*/ 0 w 680940"/>
                <a:gd name="connsiteY4-20" fmla="*/ 749894 h 749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940" h="749894">
                  <a:moveTo>
                    <a:pt x="0" y="749894"/>
                  </a:moveTo>
                  <a:lnTo>
                    <a:pt x="410925" y="42564"/>
                  </a:lnTo>
                  <a:lnTo>
                    <a:pt x="680940" y="0"/>
                  </a:lnTo>
                  <a:lnTo>
                    <a:pt x="259709" y="721395"/>
                  </a:lnTo>
                  <a:lnTo>
                    <a:pt x="0" y="749894"/>
                  </a:ln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95" name="자유형 94"/>
            <p:cNvSpPr/>
            <p:nvPr/>
          </p:nvSpPr>
          <p:spPr>
            <a:xfrm>
              <a:off x="636885" y="1386840"/>
              <a:ext cx="838770" cy="901615"/>
            </a:xfrm>
            <a:custGeom>
              <a:avLst/>
              <a:gdLst>
                <a:gd name="connsiteX0" fmla="*/ 0 w 535062"/>
                <a:gd name="connsiteY0" fmla="*/ 0 h 830580"/>
                <a:gd name="connsiteX1" fmla="*/ 535062 w 535062"/>
                <a:gd name="connsiteY1" fmla="*/ 0 h 830580"/>
                <a:gd name="connsiteX2" fmla="*/ 535062 w 535062"/>
                <a:gd name="connsiteY2" fmla="*/ 830580 h 830580"/>
                <a:gd name="connsiteX3" fmla="*/ 0 w 535062"/>
                <a:gd name="connsiteY3" fmla="*/ 830580 h 830580"/>
                <a:gd name="connsiteX4" fmla="*/ 0 w 535062"/>
                <a:gd name="connsiteY4" fmla="*/ 0 h 830580"/>
                <a:gd name="connsiteX0-1" fmla="*/ 2381 w 537443"/>
                <a:gd name="connsiteY0-2" fmla="*/ 0 h 830580"/>
                <a:gd name="connsiteX1-3" fmla="*/ 537443 w 537443"/>
                <a:gd name="connsiteY1-4" fmla="*/ 0 h 830580"/>
                <a:gd name="connsiteX2-5" fmla="*/ 537443 w 537443"/>
                <a:gd name="connsiteY2-6" fmla="*/ 830580 h 830580"/>
                <a:gd name="connsiteX3-7" fmla="*/ 2381 w 537443"/>
                <a:gd name="connsiteY3-8" fmla="*/ 830580 h 830580"/>
                <a:gd name="connsiteX4-9" fmla="*/ 0 w 537443"/>
                <a:gd name="connsiteY4-10" fmla="*/ 260985 h 830580"/>
                <a:gd name="connsiteX5" fmla="*/ 2381 w 537443"/>
                <a:gd name="connsiteY5" fmla="*/ 0 h 830580"/>
                <a:gd name="connsiteX0-11" fmla="*/ 302468 w 837530"/>
                <a:gd name="connsiteY0-12" fmla="*/ 0 h 830580"/>
                <a:gd name="connsiteX1-13" fmla="*/ 837530 w 837530"/>
                <a:gd name="connsiteY1-14" fmla="*/ 0 h 830580"/>
                <a:gd name="connsiteX2-15" fmla="*/ 837530 w 837530"/>
                <a:gd name="connsiteY2-16" fmla="*/ 830580 h 830580"/>
                <a:gd name="connsiteX3-17" fmla="*/ 302468 w 837530"/>
                <a:gd name="connsiteY3-18" fmla="*/ 830580 h 830580"/>
                <a:gd name="connsiteX4-19" fmla="*/ 0 w 837530"/>
                <a:gd name="connsiteY4-20" fmla="*/ 246673 h 830580"/>
                <a:gd name="connsiteX5-21" fmla="*/ 302468 w 837530"/>
                <a:gd name="connsiteY5-22" fmla="*/ 0 h 830580"/>
                <a:gd name="connsiteX0-23" fmla="*/ 302468 w 837530"/>
                <a:gd name="connsiteY0-24" fmla="*/ 0 h 830580"/>
                <a:gd name="connsiteX1-25" fmla="*/ 837530 w 837530"/>
                <a:gd name="connsiteY1-26" fmla="*/ 0 h 830580"/>
                <a:gd name="connsiteX2-27" fmla="*/ 837530 w 837530"/>
                <a:gd name="connsiteY2-28" fmla="*/ 830580 h 830580"/>
                <a:gd name="connsiteX3-29" fmla="*/ 302468 w 837530"/>
                <a:gd name="connsiteY3-30" fmla="*/ 830580 h 830580"/>
                <a:gd name="connsiteX4-31" fmla="*/ 0 w 837530"/>
                <a:gd name="connsiteY4-32" fmla="*/ 246673 h 830580"/>
                <a:gd name="connsiteX5-33" fmla="*/ 302468 w 837530"/>
                <a:gd name="connsiteY5-34" fmla="*/ 0 h 830580"/>
                <a:gd name="connsiteX0-35" fmla="*/ 325487 w 860549"/>
                <a:gd name="connsiteY0-36" fmla="*/ 0 h 830580"/>
                <a:gd name="connsiteX1-37" fmla="*/ 860549 w 860549"/>
                <a:gd name="connsiteY1-38" fmla="*/ 0 h 830580"/>
                <a:gd name="connsiteX2-39" fmla="*/ 860549 w 860549"/>
                <a:gd name="connsiteY2-40" fmla="*/ 830580 h 830580"/>
                <a:gd name="connsiteX3-41" fmla="*/ 325487 w 860549"/>
                <a:gd name="connsiteY3-42" fmla="*/ 830580 h 830580"/>
                <a:gd name="connsiteX4-43" fmla="*/ 187375 w 860549"/>
                <a:gd name="connsiteY4-44" fmla="*/ 558641 h 830580"/>
                <a:gd name="connsiteX5-45" fmla="*/ 23019 w 860549"/>
                <a:gd name="connsiteY5-46" fmla="*/ 246673 h 830580"/>
                <a:gd name="connsiteX6" fmla="*/ 325487 w 860549"/>
                <a:gd name="connsiteY6" fmla="*/ 0 h 830580"/>
                <a:gd name="connsiteX0-47" fmla="*/ 366026 w 901088"/>
                <a:gd name="connsiteY0-48" fmla="*/ 0 h 998933"/>
                <a:gd name="connsiteX1-49" fmla="*/ 901088 w 901088"/>
                <a:gd name="connsiteY1-50" fmla="*/ 0 h 998933"/>
                <a:gd name="connsiteX2-51" fmla="*/ 901088 w 901088"/>
                <a:gd name="connsiteY2-52" fmla="*/ 830580 h 998933"/>
                <a:gd name="connsiteX3-53" fmla="*/ 366026 w 901088"/>
                <a:gd name="connsiteY3-54" fmla="*/ 830580 h 998933"/>
                <a:gd name="connsiteX4-55" fmla="*/ 50411 w 901088"/>
                <a:gd name="connsiteY4-56" fmla="*/ 901615 h 998933"/>
                <a:gd name="connsiteX5-57" fmla="*/ 63558 w 901088"/>
                <a:gd name="connsiteY5-58" fmla="*/ 246673 h 998933"/>
                <a:gd name="connsiteX6-59" fmla="*/ 366026 w 901088"/>
                <a:gd name="connsiteY6-60" fmla="*/ 0 h 998933"/>
                <a:gd name="connsiteX0-61" fmla="*/ 325487 w 860549"/>
                <a:gd name="connsiteY0-62" fmla="*/ 0 h 998933"/>
                <a:gd name="connsiteX1-63" fmla="*/ 860549 w 860549"/>
                <a:gd name="connsiteY1-64" fmla="*/ 0 h 998933"/>
                <a:gd name="connsiteX2-65" fmla="*/ 860549 w 860549"/>
                <a:gd name="connsiteY2-66" fmla="*/ 830580 h 998933"/>
                <a:gd name="connsiteX3-67" fmla="*/ 325487 w 860549"/>
                <a:gd name="connsiteY3-68" fmla="*/ 830580 h 998933"/>
                <a:gd name="connsiteX4-69" fmla="*/ 9872 w 860549"/>
                <a:gd name="connsiteY4-70" fmla="*/ 901615 h 998933"/>
                <a:gd name="connsiteX5-71" fmla="*/ 23019 w 860549"/>
                <a:gd name="connsiteY5-72" fmla="*/ 246673 h 998933"/>
                <a:gd name="connsiteX6-73" fmla="*/ 325487 w 860549"/>
                <a:gd name="connsiteY6-74" fmla="*/ 0 h 998933"/>
                <a:gd name="connsiteX0-75" fmla="*/ 325487 w 860549"/>
                <a:gd name="connsiteY0-76" fmla="*/ 0 h 998933"/>
                <a:gd name="connsiteX1-77" fmla="*/ 860549 w 860549"/>
                <a:gd name="connsiteY1-78" fmla="*/ 0 h 998933"/>
                <a:gd name="connsiteX2-79" fmla="*/ 860549 w 860549"/>
                <a:gd name="connsiteY2-80" fmla="*/ 830580 h 998933"/>
                <a:gd name="connsiteX3-81" fmla="*/ 325487 w 860549"/>
                <a:gd name="connsiteY3-82" fmla="*/ 830580 h 998933"/>
                <a:gd name="connsiteX4-83" fmla="*/ 21779 w 860549"/>
                <a:gd name="connsiteY4-84" fmla="*/ 901615 h 998933"/>
                <a:gd name="connsiteX5-85" fmla="*/ 23019 w 860549"/>
                <a:gd name="connsiteY5-86" fmla="*/ 246673 h 998933"/>
                <a:gd name="connsiteX6-87" fmla="*/ 325487 w 860549"/>
                <a:gd name="connsiteY6-88" fmla="*/ 0 h 998933"/>
                <a:gd name="connsiteX0-89" fmla="*/ 303708 w 838770"/>
                <a:gd name="connsiteY0-90" fmla="*/ 0 h 998933"/>
                <a:gd name="connsiteX1-91" fmla="*/ 838770 w 838770"/>
                <a:gd name="connsiteY1-92" fmla="*/ 0 h 998933"/>
                <a:gd name="connsiteX2-93" fmla="*/ 838770 w 838770"/>
                <a:gd name="connsiteY2-94" fmla="*/ 830580 h 998933"/>
                <a:gd name="connsiteX3-95" fmla="*/ 303708 w 838770"/>
                <a:gd name="connsiteY3-96" fmla="*/ 830580 h 998933"/>
                <a:gd name="connsiteX4-97" fmla="*/ 0 w 838770"/>
                <a:gd name="connsiteY4-98" fmla="*/ 901615 h 998933"/>
                <a:gd name="connsiteX5-99" fmla="*/ 1240 w 838770"/>
                <a:gd name="connsiteY5-100" fmla="*/ 246673 h 998933"/>
                <a:gd name="connsiteX6-101" fmla="*/ 303708 w 838770"/>
                <a:gd name="connsiteY6-102" fmla="*/ 0 h 998933"/>
                <a:gd name="connsiteX0-103" fmla="*/ 303708 w 838770"/>
                <a:gd name="connsiteY0-104" fmla="*/ 0 h 901615"/>
                <a:gd name="connsiteX1-105" fmla="*/ 838770 w 838770"/>
                <a:gd name="connsiteY1-106" fmla="*/ 0 h 901615"/>
                <a:gd name="connsiteX2-107" fmla="*/ 838770 w 838770"/>
                <a:gd name="connsiteY2-108" fmla="*/ 830580 h 901615"/>
                <a:gd name="connsiteX3-109" fmla="*/ 303708 w 838770"/>
                <a:gd name="connsiteY3-110" fmla="*/ 830580 h 901615"/>
                <a:gd name="connsiteX4-111" fmla="*/ 0 w 838770"/>
                <a:gd name="connsiteY4-112" fmla="*/ 901615 h 901615"/>
                <a:gd name="connsiteX5-113" fmla="*/ 1240 w 838770"/>
                <a:gd name="connsiteY5-114" fmla="*/ 246673 h 901615"/>
                <a:gd name="connsiteX6-115" fmla="*/ 303708 w 838770"/>
                <a:gd name="connsiteY6-116" fmla="*/ 0 h 901615"/>
                <a:gd name="connsiteX0-117" fmla="*/ 303708 w 838770"/>
                <a:gd name="connsiteY0-118" fmla="*/ 0 h 901615"/>
                <a:gd name="connsiteX1-119" fmla="*/ 838770 w 838770"/>
                <a:gd name="connsiteY1-120" fmla="*/ 0 h 901615"/>
                <a:gd name="connsiteX2-121" fmla="*/ 838770 w 838770"/>
                <a:gd name="connsiteY2-122" fmla="*/ 830580 h 901615"/>
                <a:gd name="connsiteX3-123" fmla="*/ 303708 w 838770"/>
                <a:gd name="connsiteY3-124" fmla="*/ 830580 h 901615"/>
                <a:gd name="connsiteX4-125" fmla="*/ 0 w 838770"/>
                <a:gd name="connsiteY4-126" fmla="*/ 901615 h 901615"/>
                <a:gd name="connsiteX5-127" fmla="*/ 1240 w 838770"/>
                <a:gd name="connsiteY5-128" fmla="*/ 246673 h 901615"/>
                <a:gd name="connsiteX6-129" fmla="*/ 303708 w 838770"/>
                <a:gd name="connsiteY6-130" fmla="*/ 0 h 9016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</a:cxnLst>
              <a:rect l="l" t="t" r="r" b="b"/>
              <a:pathLst>
                <a:path w="838770" h="901615">
                  <a:moveTo>
                    <a:pt x="303708" y="0"/>
                  </a:moveTo>
                  <a:lnTo>
                    <a:pt x="838770" y="0"/>
                  </a:lnTo>
                  <a:lnTo>
                    <a:pt x="838770" y="830580"/>
                  </a:lnTo>
                  <a:lnTo>
                    <a:pt x="303708" y="830580"/>
                  </a:lnTo>
                  <a:cubicBezTo>
                    <a:pt x="155794" y="832882"/>
                    <a:pt x="38505" y="841770"/>
                    <a:pt x="0" y="901615"/>
                  </a:cubicBezTo>
                  <a:cubicBezTo>
                    <a:pt x="587" y="692552"/>
                    <a:pt x="4414" y="387405"/>
                    <a:pt x="1240" y="246673"/>
                  </a:cubicBezTo>
                  <a:cubicBezTo>
                    <a:pt x="2034" y="159678"/>
                    <a:pt x="112364" y="5"/>
                    <a:pt x="303708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43000"/>
                  </a:schemeClr>
                </a:gs>
                <a:gs pos="34000">
                  <a:schemeClr val="tx1">
                    <a:alpha val="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27" name="갈매기형 수장 126"/>
          <p:cNvSpPr/>
          <p:nvPr/>
        </p:nvSpPr>
        <p:spPr>
          <a:xfrm>
            <a:off x="3309938" y="2025650"/>
            <a:ext cx="5365750" cy="817563"/>
          </a:xfrm>
          <a:prstGeom prst="chevron">
            <a:avLst>
              <a:gd name="adj" fmla="val 41842"/>
            </a:avLst>
          </a:prstGeom>
          <a:solidFill>
            <a:srgbClr val="0E81CE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grpSp>
        <p:nvGrpSpPr>
          <p:cNvPr id="128" name="그룹 608"/>
          <p:cNvGrpSpPr/>
          <p:nvPr/>
        </p:nvGrpSpPr>
        <p:grpSpPr>
          <a:xfrm>
            <a:off x="636882" y="1855258"/>
            <a:ext cx="2919116" cy="987266"/>
            <a:chOff x="636884" y="2736849"/>
            <a:chExt cx="2919116" cy="987266"/>
          </a:xfrm>
          <a:solidFill>
            <a:srgbClr val="0E81C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9" name="자유형 128"/>
            <p:cNvSpPr/>
            <p:nvPr/>
          </p:nvSpPr>
          <p:spPr>
            <a:xfrm>
              <a:off x="636884" y="2736849"/>
              <a:ext cx="838770" cy="901615"/>
            </a:xfrm>
            <a:custGeom>
              <a:avLst/>
              <a:gdLst>
                <a:gd name="connsiteX0" fmla="*/ 0 w 535062"/>
                <a:gd name="connsiteY0" fmla="*/ 0 h 830580"/>
                <a:gd name="connsiteX1" fmla="*/ 535062 w 535062"/>
                <a:gd name="connsiteY1" fmla="*/ 0 h 830580"/>
                <a:gd name="connsiteX2" fmla="*/ 535062 w 535062"/>
                <a:gd name="connsiteY2" fmla="*/ 830580 h 830580"/>
                <a:gd name="connsiteX3" fmla="*/ 0 w 535062"/>
                <a:gd name="connsiteY3" fmla="*/ 830580 h 830580"/>
                <a:gd name="connsiteX4" fmla="*/ 0 w 535062"/>
                <a:gd name="connsiteY4" fmla="*/ 0 h 830580"/>
                <a:gd name="connsiteX0-1" fmla="*/ 2381 w 537443"/>
                <a:gd name="connsiteY0-2" fmla="*/ 0 h 830580"/>
                <a:gd name="connsiteX1-3" fmla="*/ 537443 w 537443"/>
                <a:gd name="connsiteY1-4" fmla="*/ 0 h 830580"/>
                <a:gd name="connsiteX2-5" fmla="*/ 537443 w 537443"/>
                <a:gd name="connsiteY2-6" fmla="*/ 830580 h 830580"/>
                <a:gd name="connsiteX3-7" fmla="*/ 2381 w 537443"/>
                <a:gd name="connsiteY3-8" fmla="*/ 830580 h 830580"/>
                <a:gd name="connsiteX4-9" fmla="*/ 0 w 537443"/>
                <a:gd name="connsiteY4-10" fmla="*/ 260985 h 830580"/>
                <a:gd name="connsiteX5" fmla="*/ 2381 w 537443"/>
                <a:gd name="connsiteY5" fmla="*/ 0 h 830580"/>
                <a:gd name="connsiteX0-11" fmla="*/ 302468 w 837530"/>
                <a:gd name="connsiteY0-12" fmla="*/ 0 h 830580"/>
                <a:gd name="connsiteX1-13" fmla="*/ 837530 w 837530"/>
                <a:gd name="connsiteY1-14" fmla="*/ 0 h 830580"/>
                <a:gd name="connsiteX2-15" fmla="*/ 837530 w 837530"/>
                <a:gd name="connsiteY2-16" fmla="*/ 830580 h 830580"/>
                <a:gd name="connsiteX3-17" fmla="*/ 302468 w 837530"/>
                <a:gd name="connsiteY3-18" fmla="*/ 830580 h 830580"/>
                <a:gd name="connsiteX4-19" fmla="*/ 0 w 837530"/>
                <a:gd name="connsiteY4-20" fmla="*/ 246673 h 830580"/>
                <a:gd name="connsiteX5-21" fmla="*/ 302468 w 837530"/>
                <a:gd name="connsiteY5-22" fmla="*/ 0 h 830580"/>
                <a:gd name="connsiteX0-23" fmla="*/ 302468 w 837530"/>
                <a:gd name="connsiteY0-24" fmla="*/ 0 h 830580"/>
                <a:gd name="connsiteX1-25" fmla="*/ 837530 w 837530"/>
                <a:gd name="connsiteY1-26" fmla="*/ 0 h 830580"/>
                <a:gd name="connsiteX2-27" fmla="*/ 837530 w 837530"/>
                <a:gd name="connsiteY2-28" fmla="*/ 830580 h 830580"/>
                <a:gd name="connsiteX3-29" fmla="*/ 302468 w 837530"/>
                <a:gd name="connsiteY3-30" fmla="*/ 830580 h 830580"/>
                <a:gd name="connsiteX4-31" fmla="*/ 0 w 837530"/>
                <a:gd name="connsiteY4-32" fmla="*/ 246673 h 830580"/>
                <a:gd name="connsiteX5-33" fmla="*/ 302468 w 837530"/>
                <a:gd name="connsiteY5-34" fmla="*/ 0 h 830580"/>
                <a:gd name="connsiteX0-35" fmla="*/ 325487 w 860549"/>
                <a:gd name="connsiteY0-36" fmla="*/ 0 h 830580"/>
                <a:gd name="connsiteX1-37" fmla="*/ 860549 w 860549"/>
                <a:gd name="connsiteY1-38" fmla="*/ 0 h 830580"/>
                <a:gd name="connsiteX2-39" fmla="*/ 860549 w 860549"/>
                <a:gd name="connsiteY2-40" fmla="*/ 830580 h 830580"/>
                <a:gd name="connsiteX3-41" fmla="*/ 325487 w 860549"/>
                <a:gd name="connsiteY3-42" fmla="*/ 830580 h 830580"/>
                <a:gd name="connsiteX4-43" fmla="*/ 187375 w 860549"/>
                <a:gd name="connsiteY4-44" fmla="*/ 558641 h 830580"/>
                <a:gd name="connsiteX5-45" fmla="*/ 23019 w 860549"/>
                <a:gd name="connsiteY5-46" fmla="*/ 246673 h 830580"/>
                <a:gd name="connsiteX6" fmla="*/ 325487 w 860549"/>
                <a:gd name="connsiteY6" fmla="*/ 0 h 830580"/>
                <a:gd name="connsiteX0-47" fmla="*/ 366026 w 901088"/>
                <a:gd name="connsiteY0-48" fmla="*/ 0 h 998933"/>
                <a:gd name="connsiteX1-49" fmla="*/ 901088 w 901088"/>
                <a:gd name="connsiteY1-50" fmla="*/ 0 h 998933"/>
                <a:gd name="connsiteX2-51" fmla="*/ 901088 w 901088"/>
                <a:gd name="connsiteY2-52" fmla="*/ 830580 h 998933"/>
                <a:gd name="connsiteX3-53" fmla="*/ 366026 w 901088"/>
                <a:gd name="connsiteY3-54" fmla="*/ 830580 h 998933"/>
                <a:gd name="connsiteX4-55" fmla="*/ 50411 w 901088"/>
                <a:gd name="connsiteY4-56" fmla="*/ 901615 h 998933"/>
                <a:gd name="connsiteX5-57" fmla="*/ 63558 w 901088"/>
                <a:gd name="connsiteY5-58" fmla="*/ 246673 h 998933"/>
                <a:gd name="connsiteX6-59" fmla="*/ 366026 w 901088"/>
                <a:gd name="connsiteY6-60" fmla="*/ 0 h 998933"/>
                <a:gd name="connsiteX0-61" fmla="*/ 325487 w 860549"/>
                <a:gd name="connsiteY0-62" fmla="*/ 0 h 998933"/>
                <a:gd name="connsiteX1-63" fmla="*/ 860549 w 860549"/>
                <a:gd name="connsiteY1-64" fmla="*/ 0 h 998933"/>
                <a:gd name="connsiteX2-65" fmla="*/ 860549 w 860549"/>
                <a:gd name="connsiteY2-66" fmla="*/ 830580 h 998933"/>
                <a:gd name="connsiteX3-67" fmla="*/ 325487 w 860549"/>
                <a:gd name="connsiteY3-68" fmla="*/ 830580 h 998933"/>
                <a:gd name="connsiteX4-69" fmla="*/ 9872 w 860549"/>
                <a:gd name="connsiteY4-70" fmla="*/ 901615 h 998933"/>
                <a:gd name="connsiteX5-71" fmla="*/ 23019 w 860549"/>
                <a:gd name="connsiteY5-72" fmla="*/ 246673 h 998933"/>
                <a:gd name="connsiteX6-73" fmla="*/ 325487 w 860549"/>
                <a:gd name="connsiteY6-74" fmla="*/ 0 h 998933"/>
                <a:gd name="connsiteX0-75" fmla="*/ 325487 w 860549"/>
                <a:gd name="connsiteY0-76" fmla="*/ 0 h 998933"/>
                <a:gd name="connsiteX1-77" fmla="*/ 860549 w 860549"/>
                <a:gd name="connsiteY1-78" fmla="*/ 0 h 998933"/>
                <a:gd name="connsiteX2-79" fmla="*/ 860549 w 860549"/>
                <a:gd name="connsiteY2-80" fmla="*/ 830580 h 998933"/>
                <a:gd name="connsiteX3-81" fmla="*/ 325487 w 860549"/>
                <a:gd name="connsiteY3-82" fmla="*/ 830580 h 998933"/>
                <a:gd name="connsiteX4-83" fmla="*/ 21779 w 860549"/>
                <a:gd name="connsiteY4-84" fmla="*/ 901615 h 998933"/>
                <a:gd name="connsiteX5-85" fmla="*/ 23019 w 860549"/>
                <a:gd name="connsiteY5-86" fmla="*/ 246673 h 998933"/>
                <a:gd name="connsiteX6-87" fmla="*/ 325487 w 860549"/>
                <a:gd name="connsiteY6-88" fmla="*/ 0 h 998933"/>
                <a:gd name="connsiteX0-89" fmla="*/ 303708 w 838770"/>
                <a:gd name="connsiteY0-90" fmla="*/ 0 h 998933"/>
                <a:gd name="connsiteX1-91" fmla="*/ 838770 w 838770"/>
                <a:gd name="connsiteY1-92" fmla="*/ 0 h 998933"/>
                <a:gd name="connsiteX2-93" fmla="*/ 838770 w 838770"/>
                <a:gd name="connsiteY2-94" fmla="*/ 830580 h 998933"/>
                <a:gd name="connsiteX3-95" fmla="*/ 303708 w 838770"/>
                <a:gd name="connsiteY3-96" fmla="*/ 830580 h 998933"/>
                <a:gd name="connsiteX4-97" fmla="*/ 0 w 838770"/>
                <a:gd name="connsiteY4-98" fmla="*/ 901615 h 998933"/>
                <a:gd name="connsiteX5-99" fmla="*/ 1240 w 838770"/>
                <a:gd name="connsiteY5-100" fmla="*/ 246673 h 998933"/>
                <a:gd name="connsiteX6-101" fmla="*/ 303708 w 838770"/>
                <a:gd name="connsiteY6-102" fmla="*/ 0 h 998933"/>
                <a:gd name="connsiteX0-103" fmla="*/ 303708 w 838770"/>
                <a:gd name="connsiteY0-104" fmla="*/ 0 h 901615"/>
                <a:gd name="connsiteX1-105" fmla="*/ 838770 w 838770"/>
                <a:gd name="connsiteY1-106" fmla="*/ 0 h 901615"/>
                <a:gd name="connsiteX2-107" fmla="*/ 838770 w 838770"/>
                <a:gd name="connsiteY2-108" fmla="*/ 830580 h 901615"/>
                <a:gd name="connsiteX3-109" fmla="*/ 303708 w 838770"/>
                <a:gd name="connsiteY3-110" fmla="*/ 830580 h 901615"/>
                <a:gd name="connsiteX4-111" fmla="*/ 0 w 838770"/>
                <a:gd name="connsiteY4-112" fmla="*/ 901615 h 901615"/>
                <a:gd name="connsiteX5-113" fmla="*/ 1240 w 838770"/>
                <a:gd name="connsiteY5-114" fmla="*/ 246673 h 901615"/>
                <a:gd name="connsiteX6-115" fmla="*/ 303708 w 838770"/>
                <a:gd name="connsiteY6-116" fmla="*/ 0 h 901615"/>
                <a:gd name="connsiteX0-117" fmla="*/ 303708 w 838770"/>
                <a:gd name="connsiteY0-118" fmla="*/ 0 h 901615"/>
                <a:gd name="connsiteX1-119" fmla="*/ 838770 w 838770"/>
                <a:gd name="connsiteY1-120" fmla="*/ 0 h 901615"/>
                <a:gd name="connsiteX2-121" fmla="*/ 838770 w 838770"/>
                <a:gd name="connsiteY2-122" fmla="*/ 830580 h 901615"/>
                <a:gd name="connsiteX3-123" fmla="*/ 303708 w 838770"/>
                <a:gd name="connsiteY3-124" fmla="*/ 830580 h 901615"/>
                <a:gd name="connsiteX4-125" fmla="*/ 0 w 838770"/>
                <a:gd name="connsiteY4-126" fmla="*/ 901615 h 901615"/>
                <a:gd name="connsiteX5-127" fmla="*/ 1240 w 838770"/>
                <a:gd name="connsiteY5-128" fmla="*/ 246673 h 901615"/>
                <a:gd name="connsiteX6-129" fmla="*/ 303708 w 838770"/>
                <a:gd name="connsiteY6-130" fmla="*/ 0 h 9016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</a:cxnLst>
              <a:rect l="l" t="t" r="r" b="b"/>
              <a:pathLst>
                <a:path w="838770" h="901615">
                  <a:moveTo>
                    <a:pt x="303708" y="0"/>
                  </a:moveTo>
                  <a:lnTo>
                    <a:pt x="838770" y="0"/>
                  </a:lnTo>
                  <a:lnTo>
                    <a:pt x="838770" y="830580"/>
                  </a:lnTo>
                  <a:lnTo>
                    <a:pt x="303708" y="830580"/>
                  </a:lnTo>
                  <a:cubicBezTo>
                    <a:pt x="155794" y="832882"/>
                    <a:pt x="38505" y="841770"/>
                    <a:pt x="0" y="901615"/>
                  </a:cubicBezTo>
                  <a:cubicBezTo>
                    <a:pt x="587" y="692552"/>
                    <a:pt x="4414" y="387405"/>
                    <a:pt x="1240" y="246673"/>
                  </a:cubicBezTo>
                  <a:cubicBezTo>
                    <a:pt x="2034" y="159678"/>
                    <a:pt x="112364" y="5"/>
                    <a:pt x="303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130" name="자유형 129"/>
            <p:cNvSpPr/>
            <p:nvPr/>
          </p:nvSpPr>
          <p:spPr>
            <a:xfrm rot="1806852" flipH="1">
              <a:off x="1238247" y="2854724"/>
              <a:ext cx="680940" cy="749894"/>
            </a:xfrm>
            <a:custGeom>
              <a:avLst/>
              <a:gdLst>
                <a:gd name="connsiteX0" fmla="*/ 0 w 665557"/>
                <a:gd name="connsiteY0" fmla="*/ 721395 h 721395"/>
                <a:gd name="connsiteX1" fmla="*/ 421231 w 665557"/>
                <a:gd name="connsiteY1" fmla="*/ 0 h 721395"/>
                <a:gd name="connsiteX2" fmla="*/ 665557 w 665557"/>
                <a:gd name="connsiteY2" fmla="*/ 0 h 721395"/>
                <a:gd name="connsiteX3" fmla="*/ 244326 w 665557"/>
                <a:gd name="connsiteY3" fmla="*/ 721395 h 721395"/>
                <a:gd name="connsiteX4" fmla="*/ 0 w 665557"/>
                <a:gd name="connsiteY4" fmla="*/ 721395 h 721395"/>
                <a:gd name="connsiteX0-1" fmla="*/ 0 w 665557"/>
                <a:gd name="connsiteY0-2" fmla="*/ 721395 h 721395"/>
                <a:gd name="connsiteX1-3" fmla="*/ 395542 w 665557"/>
                <a:gd name="connsiteY1-4" fmla="*/ 42564 h 721395"/>
                <a:gd name="connsiteX2-5" fmla="*/ 665557 w 665557"/>
                <a:gd name="connsiteY2-6" fmla="*/ 0 h 721395"/>
                <a:gd name="connsiteX3-7" fmla="*/ 244326 w 665557"/>
                <a:gd name="connsiteY3-8" fmla="*/ 721395 h 721395"/>
                <a:gd name="connsiteX4-9" fmla="*/ 0 w 665557"/>
                <a:gd name="connsiteY4-10" fmla="*/ 721395 h 721395"/>
                <a:gd name="connsiteX0-11" fmla="*/ 0 w 680940"/>
                <a:gd name="connsiteY0-12" fmla="*/ 749894 h 749894"/>
                <a:gd name="connsiteX1-13" fmla="*/ 410925 w 680940"/>
                <a:gd name="connsiteY1-14" fmla="*/ 42564 h 749894"/>
                <a:gd name="connsiteX2-15" fmla="*/ 680940 w 680940"/>
                <a:gd name="connsiteY2-16" fmla="*/ 0 h 749894"/>
                <a:gd name="connsiteX3-17" fmla="*/ 259709 w 680940"/>
                <a:gd name="connsiteY3-18" fmla="*/ 721395 h 749894"/>
                <a:gd name="connsiteX4-19" fmla="*/ 0 w 680940"/>
                <a:gd name="connsiteY4-20" fmla="*/ 749894 h 749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940" h="749894">
                  <a:moveTo>
                    <a:pt x="0" y="749894"/>
                  </a:moveTo>
                  <a:lnTo>
                    <a:pt x="410925" y="42564"/>
                  </a:lnTo>
                  <a:lnTo>
                    <a:pt x="680940" y="0"/>
                  </a:lnTo>
                  <a:lnTo>
                    <a:pt x="259709" y="721395"/>
                  </a:lnTo>
                  <a:lnTo>
                    <a:pt x="0" y="7498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131" name="오각형 130"/>
            <p:cNvSpPr/>
            <p:nvPr/>
          </p:nvSpPr>
          <p:spPr>
            <a:xfrm>
              <a:off x="1684536" y="2906801"/>
              <a:ext cx="1871464" cy="817314"/>
            </a:xfrm>
            <a:prstGeom prst="homePlate">
              <a:avLst>
                <a:gd name="adj" fmla="val 437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9230" name="그룹 577"/>
          <p:cNvGrpSpPr/>
          <p:nvPr/>
        </p:nvGrpSpPr>
        <p:grpSpPr>
          <a:xfrm>
            <a:off x="636588" y="1855788"/>
            <a:ext cx="1282700" cy="901700"/>
            <a:chOff x="636885" y="1386840"/>
            <a:chExt cx="1282303" cy="901615"/>
          </a:xfrm>
        </p:grpSpPr>
        <p:sp>
          <p:nvSpPr>
            <p:cNvPr id="133" name="자유형 132"/>
            <p:cNvSpPr/>
            <p:nvPr/>
          </p:nvSpPr>
          <p:spPr>
            <a:xfrm rot="1806852" flipH="1">
              <a:off x="1238248" y="1504715"/>
              <a:ext cx="680940" cy="749894"/>
            </a:xfrm>
            <a:custGeom>
              <a:avLst/>
              <a:gdLst>
                <a:gd name="connsiteX0" fmla="*/ 0 w 665557"/>
                <a:gd name="connsiteY0" fmla="*/ 721395 h 721395"/>
                <a:gd name="connsiteX1" fmla="*/ 421231 w 665557"/>
                <a:gd name="connsiteY1" fmla="*/ 0 h 721395"/>
                <a:gd name="connsiteX2" fmla="*/ 665557 w 665557"/>
                <a:gd name="connsiteY2" fmla="*/ 0 h 721395"/>
                <a:gd name="connsiteX3" fmla="*/ 244326 w 665557"/>
                <a:gd name="connsiteY3" fmla="*/ 721395 h 721395"/>
                <a:gd name="connsiteX4" fmla="*/ 0 w 665557"/>
                <a:gd name="connsiteY4" fmla="*/ 721395 h 721395"/>
                <a:gd name="connsiteX0-1" fmla="*/ 0 w 665557"/>
                <a:gd name="connsiteY0-2" fmla="*/ 721395 h 721395"/>
                <a:gd name="connsiteX1-3" fmla="*/ 395542 w 665557"/>
                <a:gd name="connsiteY1-4" fmla="*/ 42564 h 721395"/>
                <a:gd name="connsiteX2-5" fmla="*/ 665557 w 665557"/>
                <a:gd name="connsiteY2-6" fmla="*/ 0 h 721395"/>
                <a:gd name="connsiteX3-7" fmla="*/ 244326 w 665557"/>
                <a:gd name="connsiteY3-8" fmla="*/ 721395 h 721395"/>
                <a:gd name="connsiteX4-9" fmla="*/ 0 w 665557"/>
                <a:gd name="connsiteY4-10" fmla="*/ 721395 h 721395"/>
                <a:gd name="connsiteX0-11" fmla="*/ 0 w 680940"/>
                <a:gd name="connsiteY0-12" fmla="*/ 749894 h 749894"/>
                <a:gd name="connsiteX1-13" fmla="*/ 410925 w 680940"/>
                <a:gd name="connsiteY1-14" fmla="*/ 42564 h 749894"/>
                <a:gd name="connsiteX2-15" fmla="*/ 680940 w 680940"/>
                <a:gd name="connsiteY2-16" fmla="*/ 0 h 749894"/>
                <a:gd name="connsiteX3-17" fmla="*/ 259709 w 680940"/>
                <a:gd name="connsiteY3-18" fmla="*/ 721395 h 749894"/>
                <a:gd name="connsiteX4-19" fmla="*/ 0 w 680940"/>
                <a:gd name="connsiteY4-20" fmla="*/ 749894 h 749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940" h="749894">
                  <a:moveTo>
                    <a:pt x="0" y="749894"/>
                  </a:moveTo>
                  <a:lnTo>
                    <a:pt x="410925" y="42564"/>
                  </a:lnTo>
                  <a:lnTo>
                    <a:pt x="680940" y="0"/>
                  </a:lnTo>
                  <a:lnTo>
                    <a:pt x="259709" y="721395"/>
                  </a:lnTo>
                  <a:lnTo>
                    <a:pt x="0" y="749894"/>
                  </a:ln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134" name="자유형 133"/>
            <p:cNvSpPr/>
            <p:nvPr/>
          </p:nvSpPr>
          <p:spPr>
            <a:xfrm>
              <a:off x="636885" y="1386840"/>
              <a:ext cx="838770" cy="901615"/>
            </a:xfrm>
            <a:custGeom>
              <a:avLst/>
              <a:gdLst>
                <a:gd name="connsiteX0" fmla="*/ 0 w 535062"/>
                <a:gd name="connsiteY0" fmla="*/ 0 h 830580"/>
                <a:gd name="connsiteX1" fmla="*/ 535062 w 535062"/>
                <a:gd name="connsiteY1" fmla="*/ 0 h 830580"/>
                <a:gd name="connsiteX2" fmla="*/ 535062 w 535062"/>
                <a:gd name="connsiteY2" fmla="*/ 830580 h 830580"/>
                <a:gd name="connsiteX3" fmla="*/ 0 w 535062"/>
                <a:gd name="connsiteY3" fmla="*/ 830580 h 830580"/>
                <a:gd name="connsiteX4" fmla="*/ 0 w 535062"/>
                <a:gd name="connsiteY4" fmla="*/ 0 h 830580"/>
                <a:gd name="connsiteX0-1" fmla="*/ 2381 w 537443"/>
                <a:gd name="connsiteY0-2" fmla="*/ 0 h 830580"/>
                <a:gd name="connsiteX1-3" fmla="*/ 537443 w 537443"/>
                <a:gd name="connsiteY1-4" fmla="*/ 0 h 830580"/>
                <a:gd name="connsiteX2-5" fmla="*/ 537443 w 537443"/>
                <a:gd name="connsiteY2-6" fmla="*/ 830580 h 830580"/>
                <a:gd name="connsiteX3-7" fmla="*/ 2381 w 537443"/>
                <a:gd name="connsiteY3-8" fmla="*/ 830580 h 830580"/>
                <a:gd name="connsiteX4-9" fmla="*/ 0 w 537443"/>
                <a:gd name="connsiteY4-10" fmla="*/ 260985 h 830580"/>
                <a:gd name="connsiteX5" fmla="*/ 2381 w 537443"/>
                <a:gd name="connsiteY5" fmla="*/ 0 h 830580"/>
                <a:gd name="connsiteX0-11" fmla="*/ 302468 w 837530"/>
                <a:gd name="connsiteY0-12" fmla="*/ 0 h 830580"/>
                <a:gd name="connsiteX1-13" fmla="*/ 837530 w 837530"/>
                <a:gd name="connsiteY1-14" fmla="*/ 0 h 830580"/>
                <a:gd name="connsiteX2-15" fmla="*/ 837530 w 837530"/>
                <a:gd name="connsiteY2-16" fmla="*/ 830580 h 830580"/>
                <a:gd name="connsiteX3-17" fmla="*/ 302468 w 837530"/>
                <a:gd name="connsiteY3-18" fmla="*/ 830580 h 830580"/>
                <a:gd name="connsiteX4-19" fmla="*/ 0 w 837530"/>
                <a:gd name="connsiteY4-20" fmla="*/ 246673 h 830580"/>
                <a:gd name="connsiteX5-21" fmla="*/ 302468 w 837530"/>
                <a:gd name="connsiteY5-22" fmla="*/ 0 h 830580"/>
                <a:gd name="connsiteX0-23" fmla="*/ 302468 w 837530"/>
                <a:gd name="connsiteY0-24" fmla="*/ 0 h 830580"/>
                <a:gd name="connsiteX1-25" fmla="*/ 837530 w 837530"/>
                <a:gd name="connsiteY1-26" fmla="*/ 0 h 830580"/>
                <a:gd name="connsiteX2-27" fmla="*/ 837530 w 837530"/>
                <a:gd name="connsiteY2-28" fmla="*/ 830580 h 830580"/>
                <a:gd name="connsiteX3-29" fmla="*/ 302468 w 837530"/>
                <a:gd name="connsiteY3-30" fmla="*/ 830580 h 830580"/>
                <a:gd name="connsiteX4-31" fmla="*/ 0 w 837530"/>
                <a:gd name="connsiteY4-32" fmla="*/ 246673 h 830580"/>
                <a:gd name="connsiteX5-33" fmla="*/ 302468 w 837530"/>
                <a:gd name="connsiteY5-34" fmla="*/ 0 h 830580"/>
                <a:gd name="connsiteX0-35" fmla="*/ 325487 w 860549"/>
                <a:gd name="connsiteY0-36" fmla="*/ 0 h 830580"/>
                <a:gd name="connsiteX1-37" fmla="*/ 860549 w 860549"/>
                <a:gd name="connsiteY1-38" fmla="*/ 0 h 830580"/>
                <a:gd name="connsiteX2-39" fmla="*/ 860549 w 860549"/>
                <a:gd name="connsiteY2-40" fmla="*/ 830580 h 830580"/>
                <a:gd name="connsiteX3-41" fmla="*/ 325487 w 860549"/>
                <a:gd name="connsiteY3-42" fmla="*/ 830580 h 830580"/>
                <a:gd name="connsiteX4-43" fmla="*/ 187375 w 860549"/>
                <a:gd name="connsiteY4-44" fmla="*/ 558641 h 830580"/>
                <a:gd name="connsiteX5-45" fmla="*/ 23019 w 860549"/>
                <a:gd name="connsiteY5-46" fmla="*/ 246673 h 830580"/>
                <a:gd name="connsiteX6" fmla="*/ 325487 w 860549"/>
                <a:gd name="connsiteY6" fmla="*/ 0 h 830580"/>
                <a:gd name="connsiteX0-47" fmla="*/ 366026 w 901088"/>
                <a:gd name="connsiteY0-48" fmla="*/ 0 h 998933"/>
                <a:gd name="connsiteX1-49" fmla="*/ 901088 w 901088"/>
                <a:gd name="connsiteY1-50" fmla="*/ 0 h 998933"/>
                <a:gd name="connsiteX2-51" fmla="*/ 901088 w 901088"/>
                <a:gd name="connsiteY2-52" fmla="*/ 830580 h 998933"/>
                <a:gd name="connsiteX3-53" fmla="*/ 366026 w 901088"/>
                <a:gd name="connsiteY3-54" fmla="*/ 830580 h 998933"/>
                <a:gd name="connsiteX4-55" fmla="*/ 50411 w 901088"/>
                <a:gd name="connsiteY4-56" fmla="*/ 901615 h 998933"/>
                <a:gd name="connsiteX5-57" fmla="*/ 63558 w 901088"/>
                <a:gd name="connsiteY5-58" fmla="*/ 246673 h 998933"/>
                <a:gd name="connsiteX6-59" fmla="*/ 366026 w 901088"/>
                <a:gd name="connsiteY6-60" fmla="*/ 0 h 998933"/>
                <a:gd name="connsiteX0-61" fmla="*/ 325487 w 860549"/>
                <a:gd name="connsiteY0-62" fmla="*/ 0 h 998933"/>
                <a:gd name="connsiteX1-63" fmla="*/ 860549 w 860549"/>
                <a:gd name="connsiteY1-64" fmla="*/ 0 h 998933"/>
                <a:gd name="connsiteX2-65" fmla="*/ 860549 w 860549"/>
                <a:gd name="connsiteY2-66" fmla="*/ 830580 h 998933"/>
                <a:gd name="connsiteX3-67" fmla="*/ 325487 w 860549"/>
                <a:gd name="connsiteY3-68" fmla="*/ 830580 h 998933"/>
                <a:gd name="connsiteX4-69" fmla="*/ 9872 w 860549"/>
                <a:gd name="connsiteY4-70" fmla="*/ 901615 h 998933"/>
                <a:gd name="connsiteX5-71" fmla="*/ 23019 w 860549"/>
                <a:gd name="connsiteY5-72" fmla="*/ 246673 h 998933"/>
                <a:gd name="connsiteX6-73" fmla="*/ 325487 w 860549"/>
                <a:gd name="connsiteY6-74" fmla="*/ 0 h 998933"/>
                <a:gd name="connsiteX0-75" fmla="*/ 325487 w 860549"/>
                <a:gd name="connsiteY0-76" fmla="*/ 0 h 998933"/>
                <a:gd name="connsiteX1-77" fmla="*/ 860549 w 860549"/>
                <a:gd name="connsiteY1-78" fmla="*/ 0 h 998933"/>
                <a:gd name="connsiteX2-79" fmla="*/ 860549 w 860549"/>
                <a:gd name="connsiteY2-80" fmla="*/ 830580 h 998933"/>
                <a:gd name="connsiteX3-81" fmla="*/ 325487 w 860549"/>
                <a:gd name="connsiteY3-82" fmla="*/ 830580 h 998933"/>
                <a:gd name="connsiteX4-83" fmla="*/ 21779 w 860549"/>
                <a:gd name="connsiteY4-84" fmla="*/ 901615 h 998933"/>
                <a:gd name="connsiteX5-85" fmla="*/ 23019 w 860549"/>
                <a:gd name="connsiteY5-86" fmla="*/ 246673 h 998933"/>
                <a:gd name="connsiteX6-87" fmla="*/ 325487 w 860549"/>
                <a:gd name="connsiteY6-88" fmla="*/ 0 h 998933"/>
                <a:gd name="connsiteX0-89" fmla="*/ 303708 w 838770"/>
                <a:gd name="connsiteY0-90" fmla="*/ 0 h 998933"/>
                <a:gd name="connsiteX1-91" fmla="*/ 838770 w 838770"/>
                <a:gd name="connsiteY1-92" fmla="*/ 0 h 998933"/>
                <a:gd name="connsiteX2-93" fmla="*/ 838770 w 838770"/>
                <a:gd name="connsiteY2-94" fmla="*/ 830580 h 998933"/>
                <a:gd name="connsiteX3-95" fmla="*/ 303708 w 838770"/>
                <a:gd name="connsiteY3-96" fmla="*/ 830580 h 998933"/>
                <a:gd name="connsiteX4-97" fmla="*/ 0 w 838770"/>
                <a:gd name="connsiteY4-98" fmla="*/ 901615 h 998933"/>
                <a:gd name="connsiteX5-99" fmla="*/ 1240 w 838770"/>
                <a:gd name="connsiteY5-100" fmla="*/ 246673 h 998933"/>
                <a:gd name="connsiteX6-101" fmla="*/ 303708 w 838770"/>
                <a:gd name="connsiteY6-102" fmla="*/ 0 h 998933"/>
                <a:gd name="connsiteX0-103" fmla="*/ 303708 w 838770"/>
                <a:gd name="connsiteY0-104" fmla="*/ 0 h 901615"/>
                <a:gd name="connsiteX1-105" fmla="*/ 838770 w 838770"/>
                <a:gd name="connsiteY1-106" fmla="*/ 0 h 901615"/>
                <a:gd name="connsiteX2-107" fmla="*/ 838770 w 838770"/>
                <a:gd name="connsiteY2-108" fmla="*/ 830580 h 901615"/>
                <a:gd name="connsiteX3-109" fmla="*/ 303708 w 838770"/>
                <a:gd name="connsiteY3-110" fmla="*/ 830580 h 901615"/>
                <a:gd name="connsiteX4-111" fmla="*/ 0 w 838770"/>
                <a:gd name="connsiteY4-112" fmla="*/ 901615 h 901615"/>
                <a:gd name="connsiteX5-113" fmla="*/ 1240 w 838770"/>
                <a:gd name="connsiteY5-114" fmla="*/ 246673 h 901615"/>
                <a:gd name="connsiteX6-115" fmla="*/ 303708 w 838770"/>
                <a:gd name="connsiteY6-116" fmla="*/ 0 h 901615"/>
                <a:gd name="connsiteX0-117" fmla="*/ 303708 w 838770"/>
                <a:gd name="connsiteY0-118" fmla="*/ 0 h 901615"/>
                <a:gd name="connsiteX1-119" fmla="*/ 838770 w 838770"/>
                <a:gd name="connsiteY1-120" fmla="*/ 0 h 901615"/>
                <a:gd name="connsiteX2-121" fmla="*/ 838770 w 838770"/>
                <a:gd name="connsiteY2-122" fmla="*/ 830580 h 901615"/>
                <a:gd name="connsiteX3-123" fmla="*/ 303708 w 838770"/>
                <a:gd name="connsiteY3-124" fmla="*/ 830580 h 901615"/>
                <a:gd name="connsiteX4-125" fmla="*/ 0 w 838770"/>
                <a:gd name="connsiteY4-126" fmla="*/ 901615 h 901615"/>
                <a:gd name="connsiteX5-127" fmla="*/ 1240 w 838770"/>
                <a:gd name="connsiteY5-128" fmla="*/ 246673 h 901615"/>
                <a:gd name="connsiteX6-129" fmla="*/ 303708 w 838770"/>
                <a:gd name="connsiteY6-130" fmla="*/ 0 h 9016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</a:cxnLst>
              <a:rect l="l" t="t" r="r" b="b"/>
              <a:pathLst>
                <a:path w="838770" h="901615">
                  <a:moveTo>
                    <a:pt x="303708" y="0"/>
                  </a:moveTo>
                  <a:lnTo>
                    <a:pt x="838770" y="0"/>
                  </a:lnTo>
                  <a:lnTo>
                    <a:pt x="838770" y="830580"/>
                  </a:lnTo>
                  <a:lnTo>
                    <a:pt x="303708" y="830580"/>
                  </a:lnTo>
                  <a:cubicBezTo>
                    <a:pt x="155794" y="832882"/>
                    <a:pt x="38505" y="841770"/>
                    <a:pt x="0" y="901615"/>
                  </a:cubicBezTo>
                  <a:cubicBezTo>
                    <a:pt x="587" y="692552"/>
                    <a:pt x="4414" y="387405"/>
                    <a:pt x="1240" y="246673"/>
                  </a:cubicBezTo>
                  <a:cubicBezTo>
                    <a:pt x="2034" y="159678"/>
                    <a:pt x="112364" y="5"/>
                    <a:pt x="303708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43000"/>
                  </a:schemeClr>
                </a:gs>
                <a:gs pos="34000">
                  <a:schemeClr val="tx1">
                    <a:alpha val="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35" name="갈매기형 수장 134"/>
          <p:cNvSpPr/>
          <p:nvPr/>
        </p:nvSpPr>
        <p:spPr>
          <a:xfrm>
            <a:off x="3309938" y="3011488"/>
            <a:ext cx="5365750" cy="817563"/>
          </a:xfrm>
          <a:prstGeom prst="chevron">
            <a:avLst>
              <a:gd name="adj" fmla="val 40677"/>
            </a:avLst>
          </a:prstGeom>
          <a:solidFill>
            <a:srgbClr val="00AFFF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grpSp>
        <p:nvGrpSpPr>
          <p:cNvPr id="136" name="그룹 609"/>
          <p:cNvGrpSpPr/>
          <p:nvPr/>
        </p:nvGrpSpPr>
        <p:grpSpPr>
          <a:xfrm>
            <a:off x="636882" y="2842049"/>
            <a:ext cx="2919116" cy="987266"/>
            <a:chOff x="636884" y="3723640"/>
            <a:chExt cx="2919116" cy="987266"/>
          </a:xfrm>
          <a:solidFill>
            <a:srgbClr val="00A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7" name="자유형 136"/>
            <p:cNvSpPr/>
            <p:nvPr/>
          </p:nvSpPr>
          <p:spPr>
            <a:xfrm>
              <a:off x="636884" y="3723640"/>
              <a:ext cx="838770" cy="901615"/>
            </a:xfrm>
            <a:custGeom>
              <a:avLst/>
              <a:gdLst>
                <a:gd name="connsiteX0" fmla="*/ 0 w 535062"/>
                <a:gd name="connsiteY0" fmla="*/ 0 h 830580"/>
                <a:gd name="connsiteX1" fmla="*/ 535062 w 535062"/>
                <a:gd name="connsiteY1" fmla="*/ 0 h 830580"/>
                <a:gd name="connsiteX2" fmla="*/ 535062 w 535062"/>
                <a:gd name="connsiteY2" fmla="*/ 830580 h 830580"/>
                <a:gd name="connsiteX3" fmla="*/ 0 w 535062"/>
                <a:gd name="connsiteY3" fmla="*/ 830580 h 830580"/>
                <a:gd name="connsiteX4" fmla="*/ 0 w 535062"/>
                <a:gd name="connsiteY4" fmla="*/ 0 h 830580"/>
                <a:gd name="connsiteX0-1" fmla="*/ 2381 w 537443"/>
                <a:gd name="connsiteY0-2" fmla="*/ 0 h 830580"/>
                <a:gd name="connsiteX1-3" fmla="*/ 537443 w 537443"/>
                <a:gd name="connsiteY1-4" fmla="*/ 0 h 830580"/>
                <a:gd name="connsiteX2-5" fmla="*/ 537443 w 537443"/>
                <a:gd name="connsiteY2-6" fmla="*/ 830580 h 830580"/>
                <a:gd name="connsiteX3-7" fmla="*/ 2381 w 537443"/>
                <a:gd name="connsiteY3-8" fmla="*/ 830580 h 830580"/>
                <a:gd name="connsiteX4-9" fmla="*/ 0 w 537443"/>
                <a:gd name="connsiteY4-10" fmla="*/ 260985 h 830580"/>
                <a:gd name="connsiteX5" fmla="*/ 2381 w 537443"/>
                <a:gd name="connsiteY5" fmla="*/ 0 h 830580"/>
                <a:gd name="connsiteX0-11" fmla="*/ 302468 w 837530"/>
                <a:gd name="connsiteY0-12" fmla="*/ 0 h 830580"/>
                <a:gd name="connsiteX1-13" fmla="*/ 837530 w 837530"/>
                <a:gd name="connsiteY1-14" fmla="*/ 0 h 830580"/>
                <a:gd name="connsiteX2-15" fmla="*/ 837530 w 837530"/>
                <a:gd name="connsiteY2-16" fmla="*/ 830580 h 830580"/>
                <a:gd name="connsiteX3-17" fmla="*/ 302468 w 837530"/>
                <a:gd name="connsiteY3-18" fmla="*/ 830580 h 830580"/>
                <a:gd name="connsiteX4-19" fmla="*/ 0 w 837530"/>
                <a:gd name="connsiteY4-20" fmla="*/ 246673 h 830580"/>
                <a:gd name="connsiteX5-21" fmla="*/ 302468 w 837530"/>
                <a:gd name="connsiteY5-22" fmla="*/ 0 h 830580"/>
                <a:gd name="connsiteX0-23" fmla="*/ 302468 w 837530"/>
                <a:gd name="connsiteY0-24" fmla="*/ 0 h 830580"/>
                <a:gd name="connsiteX1-25" fmla="*/ 837530 w 837530"/>
                <a:gd name="connsiteY1-26" fmla="*/ 0 h 830580"/>
                <a:gd name="connsiteX2-27" fmla="*/ 837530 w 837530"/>
                <a:gd name="connsiteY2-28" fmla="*/ 830580 h 830580"/>
                <a:gd name="connsiteX3-29" fmla="*/ 302468 w 837530"/>
                <a:gd name="connsiteY3-30" fmla="*/ 830580 h 830580"/>
                <a:gd name="connsiteX4-31" fmla="*/ 0 w 837530"/>
                <a:gd name="connsiteY4-32" fmla="*/ 246673 h 830580"/>
                <a:gd name="connsiteX5-33" fmla="*/ 302468 w 837530"/>
                <a:gd name="connsiteY5-34" fmla="*/ 0 h 830580"/>
                <a:gd name="connsiteX0-35" fmla="*/ 325487 w 860549"/>
                <a:gd name="connsiteY0-36" fmla="*/ 0 h 830580"/>
                <a:gd name="connsiteX1-37" fmla="*/ 860549 w 860549"/>
                <a:gd name="connsiteY1-38" fmla="*/ 0 h 830580"/>
                <a:gd name="connsiteX2-39" fmla="*/ 860549 w 860549"/>
                <a:gd name="connsiteY2-40" fmla="*/ 830580 h 830580"/>
                <a:gd name="connsiteX3-41" fmla="*/ 325487 w 860549"/>
                <a:gd name="connsiteY3-42" fmla="*/ 830580 h 830580"/>
                <a:gd name="connsiteX4-43" fmla="*/ 187375 w 860549"/>
                <a:gd name="connsiteY4-44" fmla="*/ 558641 h 830580"/>
                <a:gd name="connsiteX5-45" fmla="*/ 23019 w 860549"/>
                <a:gd name="connsiteY5-46" fmla="*/ 246673 h 830580"/>
                <a:gd name="connsiteX6" fmla="*/ 325487 w 860549"/>
                <a:gd name="connsiteY6" fmla="*/ 0 h 830580"/>
                <a:gd name="connsiteX0-47" fmla="*/ 366026 w 901088"/>
                <a:gd name="connsiteY0-48" fmla="*/ 0 h 998933"/>
                <a:gd name="connsiteX1-49" fmla="*/ 901088 w 901088"/>
                <a:gd name="connsiteY1-50" fmla="*/ 0 h 998933"/>
                <a:gd name="connsiteX2-51" fmla="*/ 901088 w 901088"/>
                <a:gd name="connsiteY2-52" fmla="*/ 830580 h 998933"/>
                <a:gd name="connsiteX3-53" fmla="*/ 366026 w 901088"/>
                <a:gd name="connsiteY3-54" fmla="*/ 830580 h 998933"/>
                <a:gd name="connsiteX4-55" fmla="*/ 50411 w 901088"/>
                <a:gd name="connsiteY4-56" fmla="*/ 901615 h 998933"/>
                <a:gd name="connsiteX5-57" fmla="*/ 63558 w 901088"/>
                <a:gd name="connsiteY5-58" fmla="*/ 246673 h 998933"/>
                <a:gd name="connsiteX6-59" fmla="*/ 366026 w 901088"/>
                <a:gd name="connsiteY6-60" fmla="*/ 0 h 998933"/>
                <a:gd name="connsiteX0-61" fmla="*/ 325487 w 860549"/>
                <a:gd name="connsiteY0-62" fmla="*/ 0 h 998933"/>
                <a:gd name="connsiteX1-63" fmla="*/ 860549 w 860549"/>
                <a:gd name="connsiteY1-64" fmla="*/ 0 h 998933"/>
                <a:gd name="connsiteX2-65" fmla="*/ 860549 w 860549"/>
                <a:gd name="connsiteY2-66" fmla="*/ 830580 h 998933"/>
                <a:gd name="connsiteX3-67" fmla="*/ 325487 w 860549"/>
                <a:gd name="connsiteY3-68" fmla="*/ 830580 h 998933"/>
                <a:gd name="connsiteX4-69" fmla="*/ 9872 w 860549"/>
                <a:gd name="connsiteY4-70" fmla="*/ 901615 h 998933"/>
                <a:gd name="connsiteX5-71" fmla="*/ 23019 w 860549"/>
                <a:gd name="connsiteY5-72" fmla="*/ 246673 h 998933"/>
                <a:gd name="connsiteX6-73" fmla="*/ 325487 w 860549"/>
                <a:gd name="connsiteY6-74" fmla="*/ 0 h 998933"/>
                <a:gd name="connsiteX0-75" fmla="*/ 325487 w 860549"/>
                <a:gd name="connsiteY0-76" fmla="*/ 0 h 998933"/>
                <a:gd name="connsiteX1-77" fmla="*/ 860549 w 860549"/>
                <a:gd name="connsiteY1-78" fmla="*/ 0 h 998933"/>
                <a:gd name="connsiteX2-79" fmla="*/ 860549 w 860549"/>
                <a:gd name="connsiteY2-80" fmla="*/ 830580 h 998933"/>
                <a:gd name="connsiteX3-81" fmla="*/ 325487 w 860549"/>
                <a:gd name="connsiteY3-82" fmla="*/ 830580 h 998933"/>
                <a:gd name="connsiteX4-83" fmla="*/ 21779 w 860549"/>
                <a:gd name="connsiteY4-84" fmla="*/ 901615 h 998933"/>
                <a:gd name="connsiteX5-85" fmla="*/ 23019 w 860549"/>
                <a:gd name="connsiteY5-86" fmla="*/ 246673 h 998933"/>
                <a:gd name="connsiteX6-87" fmla="*/ 325487 w 860549"/>
                <a:gd name="connsiteY6-88" fmla="*/ 0 h 998933"/>
                <a:gd name="connsiteX0-89" fmla="*/ 303708 w 838770"/>
                <a:gd name="connsiteY0-90" fmla="*/ 0 h 998933"/>
                <a:gd name="connsiteX1-91" fmla="*/ 838770 w 838770"/>
                <a:gd name="connsiteY1-92" fmla="*/ 0 h 998933"/>
                <a:gd name="connsiteX2-93" fmla="*/ 838770 w 838770"/>
                <a:gd name="connsiteY2-94" fmla="*/ 830580 h 998933"/>
                <a:gd name="connsiteX3-95" fmla="*/ 303708 w 838770"/>
                <a:gd name="connsiteY3-96" fmla="*/ 830580 h 998933"/>
                <a:gd name="connsiteX4-97" fmla="*/ 0 w 838770"/>
                <a:gd name="connsiteY4-98" fmla="*/ 901615 h 998933"/>
                <a:gd name="connsiteX5-99" fmla="*/ 1240 w 838770"/>
                <a:gd name="connsiteY5-100" fmla="*/ 246673 h 998933"/>
                <a:gd name="connsiteX6-101" fmla="*/ 303708 w 838770"/>
                <a:gd name="connsiteY6-102" fmla="*/ 0 h 998933"/>
                <a:gd name="connsiteX0-103" fmla="*/ 303708 w 838770"/>
                <a:gd name="connsiteY0-104" fmla="*/ 0 h 901615"/>
                <a:gd name="connsiteX1-105" fmla="*/ 838770 w 838770"/>
                <a:gd name="connsiteY1-106" fmla="*/ 0 h 901615"/>
                <a:gd name="connsiteX2-107" fmla="*/ 838770 w 838770"/>
                <a:gd name="connsiteY2-108" fmla="*/ 830580 h 901615"/>
                <a:gd name="connsiteX3-109" fmla="*/ 303708 w 838770"/>
                <a:gd name="connsiteY3-110" fmla="*/ 830580 h 901615"/>
                <a:gd name="connsiteX4-111" fmla="*/ 0 w 838770"/>
                <a:gd name="connsiteY4-112" fmla="*/ 901615 h 901615"/>
                <a:gd name="connsiteX5-113" fmla="*/ 1240 w 838770"/>
                <a:gd name="connsiteY5-114" fmla="*/ 246673 h 901615"/>
                <a:gd name="connsiteX6-115" fmla="*/ 303708 w 838770"/>
                <a:gd name="connsiteY6-116" fmla="*/ 0 h 901615"/>
                <a:gd name="connsiteX0-117" fmla="*/ 303708 w 838770"/>
                <a:gd name="connsiteY0-118" fmla="*/ 0 h 901615"/>
                <a:gd name="connsiteX1-119" fmla="*/ 838770 w 838770"/>
                <a:gd name="connsiteY1-120" fmla="*/ 0 h 901615"/>
                <a:gd name="connsiteX2-121" fmla="*/ 838770 w 838770"/>
                <a:gd name="connsiteY2-122" fmla="*/ 830580 h 901615"/>
                <a:gd name="connsiteX3-123" fmla="*/ 303708 w 838770"/>
                <a:gd name="connsiteY3-124" fmla="*/ 830580 h 901615"/>
                <a:gd name="connsiteX4-125" fmla="*/ 0 w 838770"/>
                <a:gd name="connsiteY4-126" fmla="*/ 901615 h 901615"/>
                <a:gd name="connsiteX5-127" fmla="*/ 1240 w 838770"/>
                <a:gd name="connsiteY5-128" fmla="*/ 246673 h 901615"/>
                <a:gd name="connsiteX6-129" fmla="*/ 303708 w 838770"/>
                <a:gd name="connsiteY6-130" fmla="*/ 0 h 9016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</a:cxnLst>
              <a:rect l="l" t="t" r="r" b="b"/>
              <a:pathLst>
                <a:path w="838770" h="901615">
                  <a:moveTo>
                    <a:pt x="303708" y="0"/>
                  </a:moveTo>
                  <a:lnTo>
                    <a:pt x="838770" y="0"/>
                  </a:lnTo>
                  <a:lnTo>
                    <a:pt x="838770" y="830580"/>
                  </a:lnTo>
                  <a:lnTo>
                    <a:pt x="303708" y="830580"/>
                  </a:lnTo>
                  <a:cubicBezTo>
                    <a:pt x="155794" y="832882"/>
                    <a:pt x="38505" y="841770"/>
                    <a:pt x="0" y="901615"/>
                  </a:cubicBezTo>
                  <a:cubicBezTo>
                    <a:pt x="587" y="692552"/>
                    <a:pt x="4414" y="387405"/>
                    <a:pt x="1240" y="246673"/>
                  </a:cubicBezTo>
                  <a:cubicBezTo>
                    <a:pt x="2034" y="159678"/>
                    <a:pt x="112364" y="5"/>
                    <a:pt x="303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138" name="자유형 137"/>
            <p:cNvSpPr/>
            <p:nvPr/>
          </p:nvSpPr>
          <p:spPr>
            <a:xfrm rot="1806852" flipH="1">
              <a:off x="1238247" y="3841515"/>
              <a:ext cx="680940" cy="749894"/>
            </a:xfrm>
            <a:custGeom>
              <a:avLst/>
              <a:gdLst>
                <a:gd name="connsiteX0" fmla="*/ 0 w 665557"/>
                <a:gd name="connsiteY0" fmla="*/ 721395 h 721395"/>
                <a:gd name="connsiteX1" fmla="*/ 421231 w 665557"/>
                <a:gd name="connsiteY1" fmla="*/ 0 h 721395"/>
                <a:gd name="connsiteX2" fmla="*/ 665557 w 665557"/>
                <a:gd name="connsiteY2" fmla="*/ 0 h 721395"/>
                <a:gd name="connsiteX3" fmla="*/ 244326 w 665557"/>
                <a:gd name="connsiteY3" fmla="*/ 721395 h 721395"/>
                <a:gd name="connsiteX4" fmla="*/ 0 w 665557"/>
                <a:gd name="connsiteY4" fmla="*/ 721395 h 721395"/>
                <a:gd name="connsiteX0-1" fmla="*/ 0 w 665557"/>
                <a:gd name="connsiteY0-2" fmla="*/ 721395 h 721395"/>
                <a:gd name="connsiteX1-3" fmla="*/ 395542 w 665557"/>
                <a:gd name="connsiteY1-4" fmla="*/ 42564 h 721395"/>
                <a:gd name="connsiteX2-5" fmla="*/ 665557 w 665557"/>
                <a:gd name="connsiteY2-6" fmla="*/ 0 h 721395"/>
                <a:gd name="connsiteX3-7" fmla="*/ 244326 w 665557"/>
                <a:gd name="connsiteY3-8" fmla="*/ 721395 h 721395"/>
                <a:gd name="connsiteX4-9" fmla="*/ 0 w 665557"/>
                <a:gd name="connsiteY4-10" fmla="*/ 721395 h 721395"/>
                <a:gd name="connsiteX0-11" fmla="*/ 0 w 680940"/>
                <a:gd name="connsiteY0-12" fmla="*/ 749894 h 749894"/>
                <a:gd name="connsiteX1-13" fmla="*/ 410925 w 680940"/>
                <a:gd name="connsiteY1-14" fmla="*/ 42564 h 749894"/>
                <a:gd name="connsiteX2-15" fmla="*/ 680940 w 680940"/>
                <a:gd name="connsiteY2-16" fmla="*/ 0 h 749894"/>
                <a:gd name="connsiteX3-17" fmla="*/ 259709 w 680940"/>
                <a:gd name="connsiteY3-18" fmla="*/ 721395 h 749894"/>
                <a:gd name="connsiteX4-19" fmla="*/ 0 w 680940"/>
                <a:gd name="connsiteY4-20" fmla="*/ 749894 h 749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940" h="749894">
                  <a:moveTo>
                    <a:pt x="0" y="749894"/>
                  </a:moveTo>
                  <a:lnTo>
                    <a:pt x="410925" y="42564"/>
                  </a:lnTo>
                  <a:lnTo>
                    <a:pt x="680940" y="0"/>
                  </a:lnTo>
                  <a:lnTo>
                    <a:pt x="259709" y="721395"/>
                  </a:lnTo>
                  <a:lnTo>
                    <a:pt x="0" y="7498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139" name="오각형 138"/>
            <p:cNvSpPr/>
            <p:nvPr/>
          </p:nvSpPr>
          <p:spPr>
            <a:xfrm>
              <a:off x="1684536" y="3893592"/>
              <a:ext cx="1871464" cy="817314"/>
            </a:xfrm>
            <a:prstGeom prst="homePlate">
              <a:avLst>
                <a:gd name="adj" fmla="val 437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9235" name="그룹 587"/>
          <p:cNvGrpSpPr/>
          <p:nvPr/>
        </p:nvGrpSpPr>
        <p:grpSpPr>
          <a:xfrm>
            <a:off x="636588" y="2841625"/>
            <a:ext cx="1282700" cy="901700"/>
            <a:chOff x="636885" y="1386840"/>
            <a:chExt cx="1282303" cy="901615"/>
          </a:xfrm>
        </p:grpSpPr>
        <p:sp>
          <p:nvSpPr>
            <p:cNvPr id="141" name="자유형 140"/>
            <p:cNvSpPr/>
            <p:nvPr/>
          </p:nvSpPr>
          <p:spPr>
            <a:xfrm rot="1806852" flipH="1">
              <a:off x="1238248" y="1504715"/>
              <a:ext cx="680940" cy="749894"/>
            </a:xfrm>
            <a:custGeom>
              <a:avLst/>
              <a:gdLst>
                <a:gd name="connsiteX0" fmla="*/ 0 w 665557"/>
                <a:gd name="connsiteY0" fmla="*/ 721395 h 721395"/>
                <a:gd name="connsiteX1" fmla="*/ 421231 w 665557"/>
                <a:gd name="connsiteY1" fmla="*/ 0 h 721395"/>
                <a:gd name="connsiteX2" fmla="*/ 665557 w 665557"/>
                <a:gd name="connsiteY2" fmla="*/ 0 h 721395"/>
                <a:gd name="connsiteX3" fmla="*/ 244326 w 665557"/>
                <a:gd name="connsiteY3" fmla="*/ 721395 h 721395"/>
                <a:gd name="connsiteX4" fmla="*/ 0 w 665557"/>
                <a:gd name="connsiteY4" fmla="*/ 721395 h 721395"/>
                <a:gd name="connsiteX0-1" fmla="*/ 0 w 665557"/>
                <a:gd name="connsiteY0-2" fmla="*/ 721395 h 721395"/>
                <a:gd name="connsiteX1-3" fmla="*/ 395542 w 665557"/>
                <a:gd name="connsiteY1-4" fmla="*/ 42564 h 721395"/>
                <a:gd name="connsiteX2-5" fmla="*/ 665557 w 665557"/>
                <a:gd name="connsiteY2-6" fmla="*/ 0 h 721395"/>
                <a:gd name="connsiteX3-7" fmla="*/ 244326 w 665557"/>
                <a:gd name="connsiteY3-8" fmla="*/ 721395 h 721395"/>
                <a:gd name="connsiteX4-9" fmla="*/ 0 w 665557"/>
                <a:gd name="connsiteY4-10" fmla="*/ 721395 h 721395"/>
                <a:gd name="connsiteX0-11" fmla="*/ 0 w 680940"/>
                <a:gd name="connsiteY0-12" fmla="*/ 749894 h 749894"/>
                <a:gd name="connsiteX1-13" fmla="*/ 410925 w 680940"/>
                <a:gd name="connsiteY1-14" fmla="*/ 42564 h 749894"/>
                <a:gd name="connsiteX2-15" fmla="*/ 680940 w 680940"/>
                <a:gd name="connsiteY2-16" fmla="*/ 0 h 749894"/>
                <a:gd name="connsiteX3-17" fmla="*/ 259709 w 680940"/>
                <a:gd name="connsiteY3-18" fmla="*/ 721395 h 749894"/>
                <a:gd name="connsiteX4-19" fmla="*/ 0 w 680940"/>
                <a:gd name="connsiteY4-20" fmla="*/ 749894 h 749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940" h="749894">
                  <a:moveTo>
                    <a:pt x="0" y="749894"/>
                  </a:moveTo>
                  <a:lnTo>
                    <a:pt x="410925" y="42564"/>
                  </a:lnTo>
                  <a:lnTo>
                    <a:pt x="680940" y="0"/>
                  </a:lnTo>
                  <a:lnTo>
                    <a:pt x="259709" y="721395"/>
                  </a:lnTo>
                  <a:lnTo>
                    <a:pt x="0" y="749894"/>
                  </a:ln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142" name="자유형 141"/>
            <p:cNvSpPr/>
            <p:nvPr/>
          </p:nvSpPr>
          <p:spPr>
            <a:xfrm>
              <a:off x="636885" y="1386840"/>
              <a:ext cx="838770" cy="901615"/>
            </a:xfrm>
            <a:custGeom>
              <a:avLst/>
              <a:gdLst>
                <a:gd name="connsiteX0" fmla="*/ 0 w 535062"/>
                <a:gd name="connsiteY0" fmla="*/ 0 h 830580"/>
                <a:gd name="connsiteX1" fmla="*/ 535062 w 535062"/>
                <a:gd name="connsiteY1" fmla="*/ 0 h 830580"/>
                <a:gd name="connsiteX2" fmla="*/ 535062 w 535062"/>
                <a:gd name="connsiteY2" fmla="*/ 830580 h 830580"/>
                <a:gd name="connsiteX3" fmla="*/ 0 w 535062"/>
                <a:gd name="connsiteY3" fmla="*/ 830580 h 830580"/>
                <a:gd name="connsiteX4" fmla="*/ 0 w 535062"/>
                <a:gd name="connsiteY4" fmla="*/ 0 h 830580"/>
                <a:gd name="connsiteX0-1" fmla="*/ 2381 w 537443"/>
                <a:gd name="connsiteY0-2" fmla="*/ 0 h 830580"/>
                <a:gd name="connsiteX1-3" fmla="*/ 537443 w 537443"/>
                <a:gd name="connsiteY1-4" fmla="*/ 0 h 830580"/>
                <a:gd name="connsiteX2-5" fmla="*/ 537443 w 537443"/>
                <a:gd name="connsiteY2-6" fmla="*/ 830580 h 830580"/>
                <a:gd name="connsiteX3-7" fmla="*/ 2381 w 537443"/>
                <a:gd name="connsiteY3-8" fmla="*/ 830580 h 830580"/>
                <a:gd name="connsiteX4-9" fmla="*/ 0 w 537443"/>
                <a:gd name="connsiteY4-10" fmla="*/ 260985 h 830580"/>
                <a:gd name="connsiteX5" fmla="*/ 2381 w 537443"/>
                <a:gd name="connsiteY5" fmla="*/ 0 h 830580"/>
                <a:gd name="connsiteX0-11" fmla="*/ 302468 w 837530"/>
                <a:gd name="connsiteY0-12" fmla="*/ 0 h 830580"/>
                <a:gd name="connsiteX1-13" fmla="*/ 837530 w 837530"/>
                <a:gd name="connsiteY1-14" fmla="*/ 0 h 830580"/>
                <a:gd name="connsiteX2-15" fmla="*/ 837530 w 837530"/>
                <a:gd name="connsiteY2-16" fmla="*/ 830580 h 830580"/>
                <a:gd name="connsiteX3-17" fmla="*/ 302468 w 837530"/>
                <a:gd name="connsiteY3-18" fmla="*/ 830580 h 830580"/>
                <a:gd name="connsiteX4-19" fmla="*/ 0 w 837530"/>
                <a:gd name="connsiteY4-20" fmla="*/ 246673 h 830580"/>
                <a:gd name="connsiteX5-21" fmla="*/ 302468 w 837530"/>
                <a:gd name="connsiteY5-22" fmla="*/ 0 h 830580"/>
                <a:gd name="connsiteX0-23" fmla="*/ 302468 w 837530"/>
                <a:gd name="connsiteY0-24" fmla="*/ 0 h 830580"/>
                <a:gd name="connsiteX1-25" fmla="*/ 837530 w 837530"/>
                <a:gd name="connsiteY1-26" fmla="*/ 0 h 830580"/>
                <a:gd name="connsiteX2-27" fmla="*/ 837530 w 837530"/>
                <a:gd name="connsiteY2-28" fmla="*/ 830580 h 830580"/>
                <a:gd name="connsiteX3-29" fmla="*/ 302468 w 837530"/>
                <a:gd name="connsiteY3-30" fmla="*/ 830580 h 830580"/>
                <a:gd name="connsiteX4-31" fmla="*/ 0 w 837530"/>
                <a:gd name="connsiteY4-32" fmla="*/ 246673 h 830580"/>
                <a:gd name="connsiteX5-33" fmla="*/ 302468 w 837530"/>
                <a:gd name="connsiteY5-34" fmla="*/ 0 h 830580"/>
                <a:gd name="connsiteX0-35" fmla="*/ 325487 w 860549"/>
                <a:gd name="connsiteY0-36" fmla="*/ 0 h 830580"/>
                <a:gd name="connsiteX1-37" fmla="*/ 860549 w 860549"/>
                <a:gd name="connsiteY1-38" fmla="*/ 0 h 830580"/>
                <a:gd name="connsiteX2-39" fmla="*/ 860549 w 860549"/>
                <a:gd name="connsiteY2-40" fmla="*/ 830580 h 830580"/>
                <a:gd name="connsiteX3-41" fmla="*/ 325487 w 860549"/>
                <a:gd name="connsiteY3-42" fmla="*/ 830580 h 830580"/>
                <a:gd name="connsiteX4-43" fmla="*/ 187375 w 860549"/>
                <a:gd name="connsiteY4-44" fmla="*/ 558641 h 830580"/>
                <a:gd name="connsiteX5-45" fmla="*/ 23019 w 860549"/>
                <a:gd name="connsiteY5-46" fmla="*/ 246673 h 830580"/>
                <a:gd name="connsiteX6" fmla="*/ 325487 w 860549"/>
                <a:gd name="connsiteY6" fmla="*/ 0 h 830580"/>
                <a:gd name="connsiteX0-47" fmla="*/ 366026 w 901088"/>
                <a:gd name="connsiteY0-48" fmla="*/ 0 h 998933"/>
                <a:gd name="connsiteX1-49" fmla="*/ 901088 w 901088"/>
                <a:gd name="connsiteY1-50" fmla="*/ 0 h 998933"/>
                <a:gd name="connsiteX2-51" fmla="*/ 901088 w 901088"/>
                <a:gd name="connsiteY2-52" fmla="*/ 830580 h 998933"/>
                <a:gd name="connsiteX3-53" fmla="*/ 366026 w 901088"/>
                <a:gd name="connsiteY3-54" fmla="*/ 830580 h 998933"/>
                <a:gd name="connsiteX4-55" fmla="*/ 50411 w 901088"/>
                <a:gd name="connsiteY4-56" fmla="*/ 901615 h 998933"/>
                <a:gd name="connsiteX5-57" fmla="*/ 63558 w 901088"/>
                <a:gd name="connsiteY5-58" fmla="*/ 246673 h 998933"/>
                <a:gd name="connsiteX6-59" fmla="*/ 366026 w 901088"/>
                <a:gd name="connsiteY6-60" fmla="*/ 0 h 998933"/>
                <a:gd name="connsiteX0-61" fmla="*/ 325487 w 860549"/>
                <a:gd name="connsiteY0-62" fmla="*/ 0 h 998933"/>
                <a:gd name="connsiteX1-63" fmla="*/ 860549 w 860549"/>
                <a:gd name="connsiteY1-64" fmla="*/ 0 h 998933"/>
                <a:gd name="connsiteX2-65" fmla="*/ 860549 w 860549"/>
                <a:gd name="connsiteY2-66" fmla="*/ 830580 h 998933"/>
                <a:gd name="connsiteX3-67" fmla="*/ 325487 w 860549"/>
                <a:gd name="connsiteY3-68" fmla="*/ 830580 h 998933"/>
                <a:gd name="connsiteX4-69" fmla="*/ 9872 w 860549"/>
                <a:gd name="connsiteY4-70" fmla="*/ 901615 h 998933"/>
                <a:gd name="connsiteX5-71" fmla="*/ 23019 w 860549"/>
                <a:gd name="connsiteY5-72" fmla="*/ 246673 h 998933"/>
                <a:gd name="connsiteX6-73" fmla="*/ 325487 w 860549"/>
                <a:gd name="connsiteY6-74" fmla="*/ 0 h 998933"/>
                <a:gd name="connsiteX0-75" fmla="*/ 325487 w 860549"/>
                <a:gd name="connsiteY0-76" fmla="*/ 0 h 998933"/>
                <a:gd name="connsiteX1-77" fmla="*/ 860549 w 860549"/>
                <a:gd name="connsiteY1-78" fmla="*/ 0 h 998933"/>
                <a:gd name="connsiteX2-79" fmla="*/ 860549 w 860549"/>
                <a:gd name="connsiteY2-80" fmla="*/ 830580 h 998933"/>
                <a:gd name="connsiteX3-81" fmla="*/ 325487 w 860549"/>
                <a:gd name="connsiteY3-82" fmla="*/ 830580 h 998933"/>
                <a:gd name="connsiteX4-83" fmla="*/ 21779 w 860549"/>
                <a:gd name="connsiteY4-84" fmla="*/ 901615 h 998933"/>
                <a:gd name="connsiteX5-85" fmla="*/ 23019 w 860549"/>
                <a:gd name="connsiteY5-86" fmla="*/ 246673 h 998933"/>
                <a:gd name="connsiteX6-87" fmla="*/ 325487 w 860549"/>
                <a:gd name="connsiteY6-88" fmla="*/ 0 h 998933"/>
                <a:gd name="connsiteX0-89" fmla="*/ 303708 w 838770"/>
                <a:gd name="connsiteY0-90" fmla="*/ 0 h 998933"/>
                <a:gd name="connsiteX1-91" fmla="*/ 838770 w 838770"/>
                <a:gd name="connsiteY1-92" fmla="*/ 0 h 998933"/>
                <a:gd name="connsiteX2-93" fmla="*/ 838770 w 838770"/>
                <a:gd name="connsiteY2-94" fmla="*/ 830580 h 998933"/>
                <a:gd name="connsiteX3-95" fmla="*/ 303708 w 838770"/>
                <a:gd name="connsiteY3-96" fmla="*/ 830580 h 998933"/>
                <a:gd name="connsiteX4-97" fmla="*/ 0 w 838770"/>
                <a:gd name="connsiteY4-98" fmla="*/ 901615 h 998933"/>
                <a:gd name="connsiteX5-99" fmla="*/ 1240 w 838770"/>
                <a:gd name="connsiteY5-100" fmla="*/ 246673 h 998933"/>
                <a:gd name="connsiteX6-101" fmla="*/ 303708 w 838770"/>
                <a:gd name="connsiteY6-102" fmla="*/ 0 h 998933"/>
                <a:gd name="connsiteX0-103" fmla="*/ 303708 w 838770"/>
                <a:gd name="connsiteY0-104" fmla="*/ 0 h 901615"/>
                <a:gd name="connsiteX1-105" fmla="*/ 838770 w 838770"/>
                <a:gd name="connsiteY1-106" fmla="*/ 0 h 901615"/>
                <a:gd name="connsiteX2-107" fmla="*/ 838770 w 838770"/>
                <a:gd name="connsiteY2-108" fmla="*/ 830580 h 901615"/>
                <a:gd name="connsiteX3-109" fmla="*/ 303708 w 838770"/>
                <a:gd name="connsiteY3-110" fmla="*/ 830580 h 901615"/>
                <a:gd name="connsiteX4-111" fmla="*/ 0 w 838770"/>
                <a:gd name="connsiteY4-112" fmla="*/ 901615 h 901615"/>
                <a:gd name="connsiteX5-113" fmla="*/ 1240 w 838770"/>
                <a:gd name="connsiteY5-114" fmla="*/ 246673 h 901615"/>
                <a:gd name="connsiteX6-115" fmla="*/ 303708 w 838770"/>
                <a:gd name="connsiteY6-116" fmla="*/ 0 h 901615"/>
                <a:gd name="connsiteX0-117" fmla="*/ 303708 w 838770"/>
                <a:gd name="connsiteY0-118" fmla="*/ 0 h 901615"/>
                <a:gd name="connsiteX1-119" fmla="*/ 838770 w 838770"/>
                <a:gd name="connsiteY1-120" fmla="*/ 0 h 901615"/>
                <a:gd name="connsiteX2-121" fmla="*/ 838770 w 838770"/>
                <a:gd name="connsiteY2-122" fmla="*/ 830580 h 901615"/>
                <a:gd name="connsiteX3-123" fmla="*/ 303708 w 838770"/>
                <a:gd name="connsiteY3-124" fmla="*/ 830580 h 901615"/>
                <a:gd name="connsiteX4-125" fmla="*/ 0 w 838770"/>
                <a:gd name="connsiteY4-126" fmla="*/ 901615 h 901615"/>
                <a:gd name="connsiteX5-127" fmla="*/ 1240 w 838770"/>
                <a:gd name="connsiteY5-128" fmla="*/ 246673 h 901615"/>
                <a:gd name="connsiteX6-129" fmla="*/ 303708 w 838770"/>
                <a:gd name="connsiteY6-130" fmla="*/ 0 h 9016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</a:cxnLst>
              <a:rect l="l" t="t" r="r" b="b"/>
              <a:pathLst>
                <a:path w="838770" h="901615">
                  <a:moveTo>
                    <a:pt x="303708" y="0"/>
                  </a:moveTo>
                  <a:lnTo>
                    <a:pt x="838770" y="0"/>
                  </a:lnTo>
                  <a:lnTo>
                    <a:pt x="838770" y="830580"/>
                  </a:lnTo>
                  <a:lnTo>
                    <a:pt x="303708" y="830580"/>
                  </a:lnTo>
                  <a:cubicBezTo>
                    <a:pt x="155794" y="832882"/>
                    <a:pt x="38505" y="841770"/>
                    <a:pt x="0" y="901615"/>
                  </a:cubicBezTo>
                  <a:cubicBezTo>
                    <a:pt x="587" y="692552"/>
                    <a:pt x="4414" y="387405"/>
                    <a:pt x="1240" y="246673"/>
                  </a:cubicBezTo>
                  <a:cubicBezTo>
                    <a:pt x="2034" y="159678"/>
                    <a:pt x="112364" y="5"/>
                    <a:pt x="303708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43000"/>
                  </a:schemeClr>
                </a:gs>
                <a:gs pos="34000">
                  <a:schemeClr val="tx1">
                    <a:alpha val="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43" name="갈매기형 수장 142"/>
          <p:cNvSpPr/>
          <p:nvPr/>
        </p:nvSpPr>
        <p:spPr>
          <a:xfrm>
            <a:off x="3309938" y="3970338"/>
            <a:ext cx="5365750" cy="817563"/>
          </a:xfrm>
          <a:prstGeom prst="chevron">
            <a:avLst>
              <a:gd name="adj" fmla="val 41260"/>
            </a:avLst>
          </a:prstGeom>
          <a:solidFill>
            <a:srgbClr val="00CCFF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grpSp>
        <p:nvGrpSpPr>
          <p:cNvPr id="144" name="그룹 610"/>
          <p:cNvGrpSpPr/>
          <p:nvPr/>
        </p:nvGrpSpPr>
        <p:grpSpPr>
          <a:xfrm>
            <a:off x="636882" y="3800170"/>
            <a:ext cx="2919116" cy="987266"/>
            <a:chOff x="636884" y="4681763"/>
            <a:chExt cx="2919116" cy="987266"/>
          </a:xfrm>
          <a:solidFill>
            <a:srgbClr val="00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5" name="자유형 144"/>
            <p:cNvSpPr/>
            <p:nvPr/>
          </p:nvSpPr>
          <p:spPr>
            <a:xfrm>
              <a:off x="636884" y="4681763"/>
              <a:ext cx="838770" cy="901615"/>
            </a:xfrm>
            <a:custGeom>
              <a:avLst/>
              <a:gdLst>
                <a:gd name="connsiteX0" fmla="*/ 0 w 535062"/>
                <a:gd name="connsiteY0" fmla="*/ 0 h 830580"/>
                <a:gd name="connsiteX1" fmla="*/ 535062 w 535062"/>
                <a:gd name="connsiteY1" fmla="*/ 0 h 830580"/>
                <a:gd name="connsiteX2" fmla="*/ 535062 w 535062"/>
                <a:gd name="connsiteY2" fmla="*/ 830580 h 830580"/>
                <a:gd name="connsiteX3" fmla="*/ 0 w 535062"/>
                <a:gd name="connsiteY3" fmla="*/ 830580 h 830580"/>
                <a:gd name="connsiteX4" fmla="*/ 0 w 535062"/>
                <a:gd name="connsiteY4" fmla="*/ 0 h 830580"/>
                <a:gd name="connsiteX0-1" fmla="*/ 2381 w 537443"/>
                <a:gd name="connsiteY0-2" fmla="*/ 0 h 830580"/>
                <a:gd name="connsiteX1-3" fmla="*/ 537443 w 537443"/>
                <a:gd name="connsiteY1-4" fmla="*/ 0 h 830580"/>
                <a:gd name="connsiteX2-5" fmla="*/ 537443 w 537443"/>
                <a:gd name="connsiteY2-6" fmla="*/ 830580 h 830580"/>
                <a:gd name="connsiteX3-7" fmla="*/ 2381 w 537443"/>
                <a:gd name="connsiteY3-8" fmla="*/ 830580 h 830580"/>
                <a:gd name="connsiteX4-9" fmla="*/ 0 w 537443"/>
                <a:gd name="connsiteY4-10" fmla="*/ 260985 h 830580"/>
                <a:gd name="connsiteX5" fmla="*/ 2381 w 537443"/>
                <a:gd name="connsiteY5" fmla="*/ 0 h 830580"/>
                <a:gd name="connsiteX0-11" fmla="*/ 302468 w 837530"/>
                <a:gd name="connsiteY0-12" fmla="*/ 0 h 830580"/>
                <a:gd name="connsiteX1-13" fmla="*/ 837530 w 837530"/>
                <a:gd name="connsiteY1-14" fmla="*/ 0 h 830580"/>
                <a:gd name="connsiteX2-15" fmla="*/ 837530 w 837530"/>
                <a:gd name="connsiteY2-16" fmla="*/ 830580 h 830580"/>
                <a:gd name="connsiteX3-17" fmla="*/ 302468 w 837530"/>
                <a:gd name="connsiteY3-18" fmla="*/ 830580 h 830580"/>
                <a:gd name="connsiteX4-19" fmla="*/ 0 w 837530"/>
                <a:gd name="connsiteY4-20" fmla="*/ 246673 h 830580"/>
                <a:gd name="connsiteX5-21" fmla="*/ 302468 w 837530"/>
                <a:gd name="connsiteY5-22" fmla="*/ 0 h 830580"/>
                <a:gd name="connsiteX0-23" fmla="*/ 302468 w 837530"/>
                <a:gd name="connsiteY0-24" fmla="*/ 0 h 830580"/>
                <a:gd name="connsiteX1-25" fmla="*/ 837530 w 837530"/>
                <a:gd name="connsiteY1-26" fmla="*/ 0 h 830580"/>
                <a:gd name="connsiteX2-27" fmla="*/ 837530 w 837530"/>
                <a:gd name="connsiteY2-28" fmla="*/ 830580 h 830580"/>
                <a:gd name="connsiteX3-29" fmla="*/ 302468 w 837530"/>
                <a:gd name="connsiteY3-30" fmla="*/ 830580 h 830580"/>
                <a:gd name="connsiteX4-31" fmla="*/ 0 w 837530"/>
                <a:gd name="connsiteY4-32" fmla="*/ 246673 h 830580"/>
                <a:gd name="connsiteX5-33" fmla="*/ 302468 w 837530"/>
                <a:gd name="connsiteY5-34" fmla="*/ 0 h 830580"/>
                <a:gd name="connsiteX0-35" fmla="*/ 325487 w 860549"/>
                <a:gd name="connsiteY0-36" fmla="*/ 0 h 830580"/>
                <a:gd name="connsiteX1-37" fmla="*/ 860549 w 860549"/>
                <a:gd name="connsiteY1-38" fmla="*/ 0 h 830580"/>
                <a:gd name="connsiteX2-39" fmla="*/ 860549 w 860549"/>
                <a:gd name="connsiteY2-40" fmla="*/ 830580 h 830580"/>
                <a:gd name="connsiteX3-41" fmla="*/ 325487 w 860549"/>
                <a:gd name="connsiteY3-42" fmla="*/ 830580 h 830580"/>
                <a:gd name="connsiteX4-43" fmla="*/ 187375 w 860549"/>
                <a:gd name="connsiteY4-44" fmla="*/ 558641 h 830580"/>
                <a:gd name="connsiteX5-45" fmla="*/ 23019 w 860549"/>
                <a:gd name="connsiteY5-46" fmla="*/ 246673 h 830580"/>
                <a:gd name="connsiteX6" fmla="*/ 325487 w 860549"/>
                <a:gd name="connsiteY6" fmla="*/ 0 h 830580"/>
                <a:gd name="connsiteX0-47" fmla="*/ 366026 w 901088"/>
                <a:gd name="connsiteY0-48" fmla="*/ 0 h 998933"/>
                <a:gd name="connsiteX1-49" fmla="*/ 901088 w 901088"/>
                <a:gd name="connsiteY1-50" fmla="*/ 0 h 998933"/>
                <a:gd name="connsiteX2-51" fmla="*/ 901088 w 901088"/>
                <a:gd name="connsiteY2-52" fmla="*/ 830580 h 998933"/>
                <a:gd name="connsiteX3-53" fmla="*/ 366026 w 901088"/>
                <a:gd name="connsiteY3-54" fmla="*/ 830580 h 998933"/>
                <a:gd name="connsiteX4-55" fmla="*/ 50411 w 901088"/>
                <a:gd name="connsiteY4-56" fmla="*/ 901615 h 998933"/>
                <a:gd name="connsiteX5-57" fmla="*/ 63558 w 901088"/>
                <a:gd name="connsiteY5-58" fmla="*/ 246673 h 998933"/>
                <a:gd name="connsiteX6-59" fmla="*/ 366026 w 901088"/>
                <a:gd name="connsiteY6-60" fmla="*/ 0 h 998933"/>
                <a:gd name="connsiteX0-61" fmla="*/ 325487 w 860549"/>
                <a:gd name="connsiteY0-62" fmla="*/ 0 h 998933"/>
                <a:gd name="connsiteX1-63" fmla="*/ 860549 w 860549"/>
                <a:gd name="connsiteY1-64" fmla="*/ 0 h 998933"/>
                <a:gd name="connsiteX2-65" fmla="*/ 860549 w 860549"/>
                <a:gd name="connsiteY2-66" fmla="*/ 830580 h 998933"/>
                <a:gd name="connsiteX3-67" fmla="*/ 325487 w 860549"/>
                <a:gd name="connsiteY3-68" fmla="*/ 830580 h 998933"/>
                <a:gd name="connsiteX4-69" fmla="*/ 9872 w 860549"/>
                <a:gd name="connsiteY4-70" fmla="*/ 901615 h 998933"/>
                <a:gd name="connsiteX5-71" fmla="*/ 23019 w 860549"/>
                <a:gd name="connsiteY5-72" fmla="*/ 246673 h 998933"/>
                <a:gd name="connsiteX6-73" fmla="*/ 325487 w 860549"/>
                <a:gd name="connsiteY6-74" fmla="*/ 0 h 998933"/>
                <a:gd name="connsiteX0-75" fmla="*/ 325487 w 860549"/>
                <a:gd name="connsiteY0-76" fmla="*/ 0 h 998933"/>
                <a:gd name="connsiteX1-77" fmla="*/ 860549 w 860549"/>
                <a:gd name="connsiteY1-78" fmla="*/ 0 h 998933"/>
                <a:gd name="connsiteX2-79" fmla="*/ 860549 w 860549"/>
                <a:gd name="connsiteY2-80" fmla="*/ 830580 h 998933"/>
                <a:gd name="connsiteX3-81" fmla="*/ 325487 w 860549"/>
                <a:gd name="connsiteY3-82" fmla="*/ 830580 h 998933"/>
                <a:gd name="connsiteX4-83" fmla="*/ 21779 w 860549"/>
                <a:gd name="connsiteY4-84" fmla="*/ 901615 h 998933"/>
                <a:gd name="connsiteX5-85" fmla="*/ 23019 w 860549"/>
                <a:gd name="connsiteY5-86" fmla="*/ 246673 h 998933"/>
                <a:gd name="connsiteX6-87" fmla="*/ 325487 w 860549"/>
                <a:gd name="connsiteY6-88" fmla="*/ 0 h 998933"/>
                <a:gd name="connsiteX0-89" fmla="*/ 303708 w 838770"/>
                <a:gd name="connsiteY0-90" fmla="*/ 0 h 998933"/>
                <a:gd name="connsiteX1-91" fmla="*/ 838770 w 838770"/>
                <a:gd name="connsiteY1-92" fmla="*/ 0 h 998933"/>
                <a:gd name="connsiteX2-93" fmla="*/ 838770 w 838770"/>
                <a:gd name="connsiteY2-94" fmla="*/ 830580 h 998933"/>
                <a:gd name="connsiteX3-95" fmla="*/ 303708 w 838770"/>
                <a:gd name="connsiteY3-96" fmla="*/ 830580 h 998933"/>
                <a:gd name="connsiteX4-97" fmla="*/ 0 w 838770"/>
                <a:gd name="connsiteY4-98" fmla="*/ 901615 h 998933"/>
                <a:gd name="connsiteX5-99" fmla="*/ 1240 w 838770"/>
                <a:gd name="connsiteY5-100" fmla="*/ 246673 h 998933"/>
                <a:gd name="connsiteX6-101" fmla="*/ 303708 w 838770"/>
                <a:gd name="connsiteY6-102" fmla="*/ 0 h 998933"/>
                <a:gd name="connsiteX0-103" fmla="*/ 303708 w 838770"/>
                <a:gd name="connsiteY0-104" fmla="*/ 0 h 901615"/>
                <a:gd name="connsiteX1-105" fmla="*/ 838770 w 838770"/>
                <a:gd name="connsiteY1-106" fmla="*/ 0 h 901615"/>
                <a:gd name="connsiteX2-107" fmla="*/ 838770 w 838770"/>
                <a:gd name="connsiteY2-108" fmla="*/ 830580 h 901615"/>
                <a:gd name="connsiteX3-109" fmla="*/ 303708 w 838770"/>
                <a:gd name="connsiteY3-110" fmla="*/ 830580 h 901615"/>
                <a:gd name="connsiteX4-111" fmla="*/ 0 w 838770"/>
                <a:gd name="connsiteY4-112" fmla="*/ 901615 h 901615"/>
                <a:gd name="connsiteX5-113" fmla="*/ 1240 w 838770"/>
                <a:gd name="connsiteY5-114" fmla="*/ 246673 h 901615"/>
                <a:gd name="connsiteX6-115" fmla="*/ 303708 w 838770"/>
                <a:gd name="connsiteY6-116" fmla="*/ 0 h 901615"/>
                <a:gd name="connsiteX0-117" fmla="*/ 303708 w 838770"/>
                <a:gd name="connsiteY0-118" fmla="*/ 0 h 901615"/>
                <a:gd name="connsiteX1-119" fmla="*/ 838770 w 838770"/>
                <a:gd name="connsiteY1-120" fmla="*/ 0 h 901615"/>
                <a:gd name="connsiteX2-121" fmla="*/ 838770 w 838770"/>
                <a:gd name="connsiteY2-122" fmla="*/ 830580 h 901615"/>
                <a:gd name="connsiteX3-123" fmla="*/ 303708 w 838770"/>
                <a:gd name="connsiteY3-124" fmla="*/ 830580 h 901615"/>
                <a:gd name="connsiteX4-125" fmla="*/ 0 w 838770"/>
                <a:gd name="connsiteY4-126" fmla="*/ 901615 h 901615"/>
                <a:gd name="connsiteX5-127" fmla="*/ 1240 w 838770"/>
                <a:gd name="connsiteY5-128" fmla="*/ 246673 h 901615"/>
                <a:gd name="connsiteX6-129" fmla="*/ 303708 w 838770"/>
                <a:gd name="connsiteY6-130" fmla="*/ 0 h 9016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</a:cxnLst>
              <a:rect l="l" t="t" r="r" b="b"/>
              <a:pathLst>
                <a:path w="838770" h="901615">
                  <a:moveTo>
                    <a:pt x="303708" y="0"/>
                  </a:moveTo>
                  <a:lnTo>
                    <a:pt x="838770" y="0"/>
                  </a:lnTo>
                  <a:lnTo>
                    <a:pt x="838770" y="830580"/>
                  </a:lnTo>
                  <a:lnTo>
                    <a:pt x="303708" y="830580"/>
                  </a:lnTo>
                  <a:cubicBezTo>
                    <a:pt x="155794" y="832882"/>
                    <a:pt x="38505" y="841770"/>
                    <a:pt x="0" y="901615"/>
                  </a:cubicBezTo>
                  <a:cubicBezTo>
                    <a:pt x="587" y="692552"/>
                    <a:pt x="4414" y="387405"/>
                    <a:pt x="1240" y="246673"/>
                  </a:cubicBezTo>
                  <a:cubicBezTo>
                    <a:pt x="2034" y="159678"/>
                    <a:pt x="112364" y="5"/>
                    <a:pt x="303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146" name="자유형 145"/>
            <p:cNvSpPr/>
            <p:nvPr/>
          </p:nvSpPr>
          <p:spPr>
            <a:xfrm rot="1806852" flipH="1">
              <a:off x="1238247" y="4799638"/>
              <a:ext cx="680940" cy="749894"/>
            </a:xfrm>
            <a:custGeom>
              <a:avLst/>
              <a:gdLst>
                <a:gd name="connsiteX0" fmla="*/ 0 w 665557"/>
                <a:gd name="connsiteY0" fmla="*/ 721395 h 721395"/>
                <a:gd name="connsiteX1" fmla="*/ 421231 w 665557"/>
                <a:gd name="connsiteY1" fmla="*/ 0 h 721395"/>
                <a:gd name="connsiteX2" fmla="*/ 665557 w 665557"/>
                <a:gd name="connsiteY2" fmla="*/ 0 h 721395"/>
                <a:gd name="connsiteX3" fmla="*/ 244326 w 665557"/>
                <a:gd name="connsiteY3" fmla="*/ 721395 h 721395"/>
                <a:gd name="connsiteX4" fmla="*/ 0 w 665557"/>
                <a:gd name="connsiteY4" fmla="*/ 721395 h 721395"/>
                <a:gd name="connsiteX0-1" fmla="*/ 0 w 665557"/>
                <a:gd name="connsiteY0-2" fmla="*/ 721395 h 721395"/>
                <a:gd name="connsiteX1-3" fmla="*/ 395542 w 665557"/>
                <a:gd name="connsiteY1-4" fmla="*/ 42564 h 721395"/>
                <a:gd name="connsiteX2-5" fmla="*/ 665557 w 665557"/>
                <a:gd name="connsiteY2-6" fmla="*/ 0 h 721395"/>
                <a:gd name="connsiteX3-7" fmla="*/ 244326 w 665557"/>
                <a:gd name="connsiteY3-8" fmla="*/ 721395 h 721395"/>
                <a:gd name="connsiteX4-9" fmla="*/ 0 w 665557"/>
                <a:gd name="connsiteY4-10" fmla="*/ 721395 h 721395"/>
                <a:gd name="connsiteX0-11" fmla="*/ 0 w 680940"/>
                <a:gd name="connsiteY0-12" fmla="*/ 749894 h 749894"/>
                <a:gd name="connsiteX1-13" fmla="*/ 410925 w 680940"/>
                <a:gd name="connsiteY1-14" fmla="*/ 42564 h 749894"/>
                <a:gd name="connsiteX2-15" fmla="*/ 680940 w 680940"/>
                <a:gd name="connsiteY2-16" fmla="*/ 0 h 749894"/>
                <a:gd name="connsiteX3-17" fmla="*/ 259709 w 680940"/>
                <a:gd name="connsiteY3-18" fmla="*/ 721395 h 749894"/>
                <a:gd name="connsiteX4-19" fmla="*/ 0 w 680940"/>
                <a:gd name="connsiteY4-20" fmla="*/ 749894 h 749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940" h="749894">
                  <a:moveTo>
                    <a:pt x="0" y="749894"/>
                  </a:moveTo>
                  <a:lnTo>
                    <a:pt x="410925" y="42564"/>
                  </a:lnTo>
                  <a:lnTo>
                    <a:pt x="680940" y="0"/>
                  </a:lnTo>
                  <a:lnTo>
                    <a:pt x="259709" y="721395"/>
                  </a:lnTo>
                  <a:lnTo>
                    <a:pt x="0" y="7498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147" name="오각형 146"/>
            <p:cNvSpPr/>
            <p:nvPr/>
          </p:nvSpPr>
          <p:spPr>
            <a:xfrm>
              <a:off x="1684536" y="4851715"/>
              <a:ext cx="1871464" cy="817314"/>
            </a:xfrm>
            <a:prstGeom prst="homePlate">
              <a:avLst>
                <a:gd name="adj" fmla="val 437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9240" name="그룹 597"/>
          <p:cNvGrpSpPr/>
          <p:nvPr/>
        </p:nvGrpSpPr>
        <p:grpSpPr>
          <a:xfrm>
            <a:off x="636588" y="3800475"/>
            <a:ext cx="1282700" cy="901700"/>
            <a:chOff x="636885" y="1386840"/>
            <a:chExt cx="1282303" cy="901615"/>
          </a:xfrm>
        </p:grpSpPr>
        <p:sp>
          <p:nvSpPr>
            <p:cNvPr id="149" name="자유형 148"/>
            <p:cNvSpPr/>
            <p:nvPr/>
          </p:nvSpPr>
          <p:spPr>
            <a:xfrm rot="1806852" flipH="1">
              <a:off x="1238248" y="1504715"/>
              <a:ext cx="680940" cy="749894"/>
            </a:xfrm>
            <a:custGeom>
              <a:avLst/>
              <a:gdLst>
                <a:gd name="connsiteX0" fmla="*/ 0 w 665557"/>
                <a:gd name="connsiteY0" fmla="*/ 721395 h 721395"/>
                <a:gd name="connsiteX1" fmla="*/ 421231 w 665557"/>
                <a:gd name="connsiteY1" fmla="*/ 0 h 721395"/>
                <a:gd name="connsiteX2" fmla="*/ 665557 w 665557"/>
                <a:gd name="connsiteY2" fmla="*/ 0 h 721395"/>
                <a:gd name="connsiteX3" fmla="*/ 244326 w 665557"/>
                <a:gd name="connsiteY3" fmla="*/ 721395 h 721395"/>
                <a:gd name="connsiteX4" fmla="*/ 0 w 665557"/>
                <a:gd name="connsiteY4" fmla="*/ 721395 h 721395"/>
                <a:gd name="connsiteX0-1" fmla="*/ 0 w 665557"/>
                <a:gd name="connsiteY0-2" fmla="*/ 721395 h 721395"/>
                <a:gd name="connsiteX1-3" fmla="*/ 395542 w 665557"/>
                <a:gd name="connsiteY1-4" fmla="*/ 42564 h 721395"/>
                <a:gd name="connsiteX2-5" fmla="*/ 665557 w 665557"/>
                <a:gd name="connsiteY2-6" fmla="*/ 0 h 721395"/>
                <a:gd name="connsiteX3-7" fmla="*/ 244326 w 665557"/>
                <a:gd name="connsiteY3-8" fmla="*/ 721395 h 721395"/>
                <a:gd name="connsiteX4-9" fmla="*/ 0 w 665557"/>
                <a:gd name="connsiteY4-10" fmla="*/ 721395 h 721395"/>
                <a:gd name="connsiteX0-11" fmla="*/ 0 w 680940"/>
                <a:gd name="connsiteY0-12" fmla="*/ 749894 h 749894"/>
                <a:gd name="connsiteX1-13" fmla="*/ 410925 w 680940"/>
                <a:gd name="connsiteY1-14" fmla="*/ 42564 h 749894"/>
                <a:gd name="connsiteX2-15" fmla="*/ 680940 w 680940"/>
                <a:gd name="connsiteY2-16" fmla="*/ 0 h 749894"/>
                <a:gd name="connsiteX3-17" fmla="*/ 259709 w 680940"/>
                <a:gd name="connsiteY3-18" fmla="*/ 721395 h 749894"/>
                <a:gd name="connsiteX4-19" fmla="*/ 0 w 680940"/>
                <a:gd name="connsiteY4-20" fmla="*/ 749894 h 749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940" h="749894">
                  <a:moveTo>
                    <a:pt x="0" y="749894"/>
                  </a:moveTo>
                  <a:lnTo>
                    <a:pt x="410925" y="42564"/>
                  </a:lnTo>
                  <a:lnTo>
                    <a:pt x="680940" y="0"/>
                  </a:lnTo>
                  <a:lnTo>
                    <a:pt x="259709" y="721395"/>
                  </a:lnTo>
                  <a:lnTo>
                    <a:pt x="0" y="749894"/>
                  </a:ln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150" name="자유형 149"/>
            <p:cNvSpPr/>
            <p:nvPr/>
          </p:nvSpPr>
          <p:spPr>
            <a:xfrm>
              <a:off x="636885" y="1386840"/>
              <a:ext cx="838770" cy="901615"/>
            </a:xfrm>
            <a:custGeom>
              <a:avLst/>
              <a:gdLst>
                <a:gd name="connsiteX0" fmla="*/ 0 w 535062"/>
                <a:gd name="connsiteY0" fmla="*/ 0 h 830580"/>
                <a:gd name="connsiteX1" fmla="*/ 535062 w 535062"/>
                <a:gd name="connsiteY1" fmla="*/ 0 h 830580"/>
                <a:gd name="connsiteX2" fmla="*/ 535062 w 535062"/>
                <a:gd name="connsiteY2" fmla="*/ 830580 h 830580"/>
                <a:gd name="connsiteX3" fmla="*/ 0 w 535062"/>
                <a:gd name="connsiteY3" fmla="*/ 830580 h 830580"/>
                <a:gd name="connsiteX4" fmla="*/ 0 w 535062"/>
                <a:gd name="connsiteY4" fmla="*/ 0 h 830580"/>
                <a:gd name="connsiteX0-1" fmla="*/ 2381 w 537443"/>
                <a:gd name="connsiteY0-2" fmla="*/ 0 h 830580"/>
                <a:gd name="connsiteX1-3" fmla="*/ 537443 w 537443"/>
                <a:gd name="connsiteY1-4" fmla="*/ 0 h 830580"/>
                <a:gd name="connsiteX2-5" fmla="*/ 537443 w 537443"/>
                <a:gd name="connsiteY2-6" fmla="*/ 830580 h 830580"/>
                <a:gd name="connsiteX3-7" fmla="*/ 2381 w 537443"/>
                <a:gd name="connsiteY3-8" fmla="*/ 830580 h 830580"/>
                <a:gd name="connsiteX4-9" fmla="*/ 0 w 537443"/>
                <a:gd name="connsiteY4-10" fmla="*/ 260985 h 830580"/>
                <a:gd name="connsiteX5" fmla="*/ 2381 w 537443"/>
                <a:gd name="connsiteY5" fmla="*/ 0 h 830580"/>
                <a:gd name="connsiteX0-11" fmla="*/ 302468 w 837530"/>
                <a:gd name="connsiteY0-12" fmla="*/ 0 h 830580"/>
                <a:gd name="connsiteX1-13" fmla="*/ 837530 w 837530"/>
                <a:gd name="connsiteY1-14" fmla="*/ 0 h 830580"/>
                <a:gd name="connsiteX2-15" fmla="*/ 837530 w 837530"/>
                <a:gd name="connsiteY2-16" fmla="*/ 830580 h 830580"/>
                <a:gd name="connsiteX3-17" fmla="*/ 302468 w 837530"/>
                <a:gd name="connsiteY3-18" fmla="*/ 830580 h 830580"/>
                <a:gd name="connsiteX4-19" fmla="*/ 0 w 837530"/>
                <a:gd name="connsiteY4-20" fmla="*/ 246673 h 830580"/>
                <a:gd name="connsiteX5-21" fmla="*/ 302468 w 837530"/>
                <a:gd name="connsiteY5-22" fmla="*/ 0 h 830580"/>
                <a:gd name="connsiteX0-23" fmla="*/ 302468 w 837530"/>
                <a:gd name="connsiteY0-24" fmla="*/ 0 h 830580"/>
                <a:gd name="connsiteX1-25" fmla="*/ 837530 w 837530"/>
                <a:gd name="connsiteY1-26" fmla="*/ 0 h 830580"/>
                <a:gd name="connsiteX2-27" fmla="*/ 837530 w 837530"/>
                <a:gd name="connsiteY2-28" fmla="*/ 830580 h 830580"/>
                <a:gd name="connsiteX3-29" fmla="*/ 302468 w 837530"/>
                <a:gd name="connsiteY3-30" fmla="*/ 830580 h 830580"/>
                <a:gd name="connsiteX4-31" fmla="*/ 0 w 837530"/>
                <a:gd name="connsiteY4-32" fmla="*/ 246673 h 830580"/>
                <a:gd name="connsiteX5-33" fmla="*/ 302468 w 837530"/>
                <a:gd name="connsiteY5-34" fmla="*/ 0 h 830580"/>
                <a:gd name="connsiteX0-35" fmla="*/ 325487 w 860549"/>
                <a:gd name="connsiteY0-36" fmla="*/ 0 h 830580"/>
                <a:gd name="connsiteX1-37" fmla="*/ 860549 w 860549"/>
                <a:gd name="connsiteY1-38" fmla="*/ 0 h 830580"/>
                <a:gd name="connsiteX2-39" fmla="*/ 860549 w 860549"/>
                <a:gd name="connsiteY2-40" fmla="*/ 830580 h 830580"/>
                <a:gd name="connsiteX3-41" fmla="*/ 325487 w 860549"/>
                <a:gd name="connsiteY3-42" fmla="*/ 830580 h 830580"/>
                <a:gd name="connsiteX4-43" fmla="*/ 187375 w 860549"/>
                <a:gd name="connsiteY4-44" fmla="*/ 558641 h 830580"/>
                <a:gd name="connsiteX5-45" fmla="*/ 23019 w 860549"/>
                <a:gd name="connsiteY5-46" fmla="*/ 246673 h 830580"/>
                <a:gd name="connsiteX6" fmla="*/ 325487 w 860549"/>
                <a:gd name="connsiteY6" fmla="*/ 0 h 830580"/>
                <a:gd name="connsiteX0-47" fmla="*/ 366026 w 901088"/>
                <a:gd name="connsiteY0-48" fmla="*/ 0 h 998933"/>
                <a:gd name="connsiteX1-49" fmla="*/ 901088 w 901088"/>
                <a:gd name="connsiteY1-50" fmla="*/ 0 h 998933"/>
                <a:gd name="connsiteX2-51" fmla="*/ 901088 w 901088"/>
                <a:gd name="connsiteY2-52" fmla="*/ 830580 h 998933"/>
                <a:gd name="connsiteX3-53" fmla="*/ 366026 w 901088"/>
                <a:gd name="connsiteY3-54" fmla="*/ 830580 h 998933"/>
                <a:gd name="connsiteX4-55" fmla="*/ 50411 w 901088"/>
                <a:gd name="connsiteY4-56" fmla="*/ 901615 h 998933"/>
                <a:gd name="connsiteX5-57" fmla="*/ 63558 w 901088"/>
                <a:gd name="connsiteY5-58" fmla="*/ 246673 h 998933"/>
                <a:gd name="connsiteX6-59" fmla="*/ 366026 w 901088"/>
                <a:gd name="connsiteY6-60" fmla="*/ 0 h 998933"/>
                <a:gd name="connsiteX0-61" fmla="*/ 325487 w 860549"/>
                <a:gd name="connsiteY0-62" fmla="*/ 0 h 998933"/>
                <a:gd name="connsiteX1-63" fmla="*/ 860549 w 860549"/>
                <a:gd name="connsiteY1-64" fmla="*/ 0 h 998933"/>
                <a:gd name="connsiteX2-65" fmla="*/ 860549 w 860549"/>
                <a:gd name="connsiteY2-66" fmla="*/ 830580 h 998933"/>
                <a:gd name="connsiteX3-67" fmla="*/ 325487 w 860549"/>
                <a:gd name="connsiteY3-68" fmla="*/ 830580 h 998933"/>
                <a:gd name="connsiteX4-69" fmla="*/ 9872 w 860549"/>
                <a:gd name="connsiteY4-70" fmla="*/ 901615 h 998933"/>
                <a:gd name="connsiteX5-71" fmla="*/ 23019 w 860549"/>
                <a:gd name="connsiteY5-72" fmla="*/ 246673 h 998933"/>
                <a:gd name="connsiteX6-73" fmla="*/ 325487 w 860549"/>
                <a:gd name="connsiteY6-74" fmla="*/ 0 h 998933"/>
                <a:gd name="connsiteX0-75" fmla="*/ 325487 w 860549"/>
                <a:gd name="connsiteY0-76" fmla="*/ 0 h 998933"/>
                <a:gd name="connsiteX1-77" fmla="*/ 860549 w 860549"/>
                <a:gd name="connsiteY1-78" fmla="*/ 0 h 998933"/>
                <a:gd name="connsiteX2-79" fmla="*/ 860549 w 860549"/>
                <a:gd name="connsiteY2-80" fmla="*/ 830580 h 998933"/>
                <a:gd name="connsiteX3-81" fmla="*/ 325487 w 860549"/>
                <a:gd name="connsiteY3-82" fmla="*/ 830580 h 998933"/>
                <a:gd name="connsiteX4-83" fmla="*/ 21779 w 860549"/>
                <a:gd name="connsiteY4-84" fmla="*/ 901615 h 998933"/>
                <a:gd name="connsiteX5-85" fmla="*/ 23019 w 860549"/>
                <a:gd name="connsiteY5-86" fmla="*/ 246673 h 998933"/>
                <a:gd name="connsiteX6-87" fmla="*/ 325487 w 860549"/>
                <a:gd name="connsiteY6-88" fmla="*/ 0 h 998933"/>
                <a:gd name="connsiteX0-89" fmla="*/ 303708 w 838770"/>
                <a:gd name="connsiteY0-90" fmla="*/ 0 h 998933"/>
                <a:gd name="connsiteX1-91" fmla="*/ 838770 w 838770"/>
                <a:gd name="connsiteY1-92" fmla="*/ 0 h 998933"/>
                <a:gd name="connsiteX2-93" fmla="*/ 838770 w 838770"/>
                <a:gd name="connsiteY2-94" fmla="*/ 830580 h 998933"/>
                <a:gd name="connsiteX3-95" fmla="*/ 303708 w 838770"/>
                <a:gd name="connsiteY3-96" fmla="*/ 830580 h 998933"/>
                <a:gd name="connsiteX4-97" fmla="*/ 0 w 838770"/>
                <a:gd name="connsiteY4-98" fmla="*/ 901615 h 998933"/>
                <a:gd name="connsiteX5-99" fmla="*/ 1240 w 838770"/>
                <a:gd name="connsiteY5-100" fmla="*/ 246673 h 998933"/>
                <a:gd name="connsiteX6-101" fmla="*/ 303708 w 838770"/>
                <a:gd name="connsiteY6-102" fmla="*/ 0 h 998933"/>
                <a:gd name="connsiteX0-103" fmla="*/ 303708 w 838770"/>
                <a:gd name="connsiteY0-104" fmla="*/ 0 h 901615"/>
                <a:gd name="connsiteX1-105" fmla="*/ 838770 w 838770"/>
                <a:gd name="connsiteY1-106" fmla="*/ 0 h 901615"/>
                <a:gd name="connsiteX2-107" fmla="*/ 838770 w 838770"/>
                <a:gd name="connsiteY2-108" fmla="*/ 830580 h 901615"/>
                <a:gd name="connsiteX3-109" fmla="*/ 303708 w 838770"/>
                <a:gd name="connsiteY3-110" fmla="*/ 830580 h 901615"/>
                <a:gd name="connsiteX4-111" fmla="*/ 0 w 838770"/>
                <a:gd name="connsiteY4-112" fmla="*/ 901615 h 901615"/>
                <a:gd name="connsiteX5-113" fmla="*/ 1240 w 838770"/>
                <a:gd name="connsiteY5-114" fmla="*/ 246673 h 901615"/>
                <a:gd name="connsiteX6-115" fmla="*/ 303708 w 838770"/>
                <a:gd name="connsiteY6-116" fmla="*/ 0 h 901615"/>
                <a:gd name="connsiteX0-117" fmla="*/ 303708 w 838770"/>
                <a:gd name="connsiteY0-118" fmla="*/ 0 h 901615"/>
                <a:gd name="connsiteX1-119" fmla="*/ 838770 w 838770"/>
                <a:gd name="connsiteY1-120" fmla="*/ 0 h 901615"/>
                <a:gd name="connsiteX2-121" fmla="*/ 838770 w 838770"/>
                <a:gd name="connsiteY2-122" fmla="*/ 830580 h 901615"/>
                <a:gd name="connsiteX3-123" fmla="*/ 303708 w 838770"/>
                <a:gd name="connsiteY3-124" fmla="*/ 830580 h 901615"/>
                <a:gd name="connsiteX4-125" fmla="*/ 0 w 838770"/>
                <a:gd name="connsiteY4-126" fmla="*/ 901615 h 901615"/>
                <a:gd name="connsiteX5-127" fmla="*/ 1240 w 838770"/>
                <a:gd name="connsiteY5-128" fmla="*/ 246673 h 901615"/>
                <a:gd name="connsiteX6-129" fmla="*/ 303708 w 838770"/>
                <a:gd name="connsiteY6-130" fmla="*/ 0 h 9016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</a:cxnLst>
              <a:rect l="l" t="t" r="r" b="b"/>
              <a:pathLst>
                <a:path w="838770" h="901615">
                  <a:moveTo>
                    <a:pt x="303708" y="0"/>
                  </a:moveTo>
                  <a:lnTo>
                    <a:pt x="838770" y="0"/>
                  </a:lnTo>
                  <a:lnTo>
                    <a:pt x="838770" y="830580"/>
                  </a:lnTo>
                  <a:lnTo>
                    <a:pt x="303708" y="830580"/>
                  </a:lnTo>
                  <a:cubicBezTo>
                    <a:pt x="155794" y="832882"/>
                    <a:pt x="38505" y="841770"/>
                    <a:pt x="0" y="901615"/>
                  </a:cubicBezTo>
                  <a:cubicBezTo>
                    <a:pt x="587" y="692552"/>
                    <a:pt x="4414" y="387405"/>
                    <a:pt x="1240" y="246673"/>
                  </a:cubicBezTo>
                  <a:cubicBezTo>
                    <a:pt x="2034" y="159678"/>
                    <a:pt x="112364" y="5"/>
                    <a:pt x="303708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43000"/>
                  </a:schemeClr>
                </a:gs>
                <a:gs pos="34000">
                  <a:schemeClr val="tx1">
                    <a:alpha val="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52" name="직사각형 151"/>
          <p:cNvSpPr/>
          <p:nvPr/>
        </p:nvSpPr>
        <p:spPr>
          <a:xfrm>
            <a:off x="659765" y="1033780"/>
            <a:ext cx="912495" cy="61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Matt. 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ko-KR" sz="1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683260" y="2211705"/>
            <a:ext cx="88201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15:1-20</a:t>
            </a:r>
            <a:endParaRPr kumimoji="0" lang="en-US" altLang="ko-KR" sz="16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758825" y="1905000"/>
            <a:ext cx="74136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Matt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562610" y="3182620"/>
            <a:ext cx="102044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15:10</a:t>
            </a:r>
            <a:endParaRPr kumimoji="0" lang="en-US" altLang="ko-KR" sz="18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758825" y="2886075"/>
            <a:ext cx="74136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Matt.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653415" y="4135120"/>
            <a:ext cx="91186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15:1-9</a:t>
            </a:r>
            <a:endParaRPr kumimoji="0" lang="en-US" altLang="ko-KR" sz="28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758825" y="3838575"/>
            <a:ext cx="741363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Matt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51" name="TextBox 158"/>
          <p:cNvSpPr txBox="1"/>
          <p:nvPr/>
        </p:nvSpPr>
        <p:spPr>
          <a:xfrm>
            <a:off x="3671888" y="1190625"/>
            <a:ext cx="4697412" cy="582295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 anchorCtr="0">
            <a:spAutoFit/>
          </a:bodyPr>
          <a:p>
            <a:pPr algn="just" defTabSz="914400" latinLnBrk="1"/>
            <a:r>
              <a:rPr lang="en-US" altLang="ko-KR" sz="3200" dirty="0">
                <a:solidFill>
                  <a:srgbClr val="F2F2F2"/>
                </a:solidFill>
                <a:latin typeface="Arial" panose="020B0604020202020204" pitchFamily="34" charset="0"/>
                <a:ea typeface="굴림" charset="-127"/>
              </a:rPr>
              <a:t>Conceal &amp; Reveal</a:t>
            </a:r>
            <a:endParaRPr lang="en-US" altLang="ko-KR" sz="3200" dirty="0">
              <a:solidFill>
                <a:srgbClr val="F2F2F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52" name="TextBox 159"/>
          <p:cNvSpPr txBox="1"/>
          <p:nvPr/>
        </p:nvSpPr>
        <p:spPr>
          <a:xfrm>
            <a:off x="3528695" y="2169160"/>
            <a:ext cx="5203190" cy="588010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 anchorCtr="0">
            <a:noAutofit/>
          </a:bodyPr>
          <a:p>
            <a:pPr algn="just" defTabSz="914400" latinLnBrk="1"/>
            <a:r>
              <a:rPr lang="en-US" altLang="ko-KR" sz="2800" dirty="0">
                <a:solidFill>
                  <a:srgbClr val="F2F2F2"/>
                </a:solidFill>
                <a:latin typeface="Arial" panose="020B0604020202020204" pitchFamily="34" charset="0"/>
                <a:ea typeface="굴림" charset="-127"/>
              </a:rPr>
              <a:t>Convince them Jesus is Christ!</a:t>
            </a:r>
            <a:endParaRPr lang="en-US" altLang="ko-KR" sz="2800" dirty="0">
              <a:solidFill>
                <a:srgbClr val="F2F2F2"/>
              </a:solidFill>
              <a:latin typeface="Arial" panose="020B0604020202020204" pitchFamily="34" charset="0"/>
              <a:ea typeface="굴림" charset="-127"/>
            </a:endParaRPr>
          </a:p>
          <a:p>
            <a:pPr algn="just" defTabSz="914400" latinLnBrk="1"/>
            <a:endParaRPr lang="en-US" altLang="ko-KR" sz="2800" dirty="0">
              <a:solidFill>
                <a:srgbClr val="F2F2F2"/>
              </a:solidFill>
              <a:latin typeface="Arial" panose="020B0604020202020204" pitchFamily="34" charset="0"/>
              <a:ea typeface="굴림" charset="-127"/>
            </a:endParaRPr>
          </a:p>
        </p:txBody>
      </p:sp>
      <p:sp>
        <p:nvSpPr>
          <p:cNvPr id="9253" name="TextBox 160"/>
          <p:cNvSpPr txBox="1"/>
          <p:nvPr/>
        </p:nvSpPr>
        <p:spPr>
          <a:xfrm>
            <a:off x="3671888" y="3128963"/>
            <a:ext cx="4697412" cy="582295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 anchorCtr="0">
            <a:spAutoFit/>
          </a:bodyPr>
          <a:p>
            <a:pPr algn="just" defTabSz="914400" latinLnBrk="1"/>
            <a:r>
              <a:rPr lang="en-US" altLang="ko-KR" sz="3200" dirty="0">
                <a:solidFill>
                  <a:srgbClr val="F2F2F2"/>
                </a:solidFill>
                <a:latin typeface="Arial" panose="020B0604020202020204" pitchFamily="34" charset="0"/>
                <a:ea typeface="굴림" charset="-127"/>
              </a:rPr>
              <a:t>Hear &amp; Understand</a:t>
            </a:r>
            <a:endParaRPr lang="en-US" altLang="ko-KR" sz="3200" dirty="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9254" name="TextBox 161"/>
          <p:cNvSpPr txBox="1"/>
          <p:nvPr/>
        </p:nvSpPr>
        <p:spPr>
          <a:xfrm>
            <a:off x="3562985" y="4083685"/>
            <a:ext cx="520827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 anchorCtr="0">
            <a:spAutoFit/>
          </a:bodyPr>
          <a:p>
            <a:pPr algn="just" defTabSz="914400" latinLnBrk="1">
              <a:buClrTx/>
              <a:buSzTx/>
              <a:buFontTx/>
            </a:pPr>
            <a:r>
              <a:rPr lang="en-US" altLang="ko-KR" sz="2800" dirty="0">
                <a:solidFill>
                  <a:srgbClr val="F2F2F2"/>
                </a:solidFill>
                <a:latin typeface="Arial" panose="020B0604020202020204" pitchFamily="34" charset="0"/>
                <a:ea typeface="굴림" charset="-127"/>
              </a:rPr>
              <a:t>“but their heart is far from me”</a:t>
            </a:r>
            <a:endParaRPr lang="en-US" altLang="ko-KR" sz="2800" dirty="0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9256" name="직사각형 163"/>
          <p:cNvSpPr/>
          <p:nvPr/>
        </p:nvSpPr>
        <p:spPr>
          <a:xfrm>
            <a:off x="1747838" y="1233488"/>
            <a:ext cx="1528762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</a:rPr>
              <a:t>Parable</a:t>
            </a:r>
            <a:endParaRPr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58" name="직사각형 165"/>
          <p:cNvSpPr/>
          <p:nvPr/>
        </p:nvSpPr>
        <p:spPr>
          <a:xfrm>
            <a:off x="1676400" y="1953260"/>
            <a:ext cx="18313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</a:rPr>
              <a:t>Audience </a:t>
            </a:r>
            <a:endParaRPr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</a:rPr>
              <a:t>Jews</a:t>
            </a:r>
            <a:endParaRPr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60" name="직사각형 167"/>
          <p:cNvSpPr/>
          <p:nvPr/>
        </p:nvSpPr>
        <p:spPr>
          <a:xfrm>
            <a:off x="1676400" y="3159125"/>
            <a:ext cx="18751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</a:rPr>
              <a:t>Multitude</a:t>
            </a:r>
            <a:endParaRPr lang="en-US" altLang="ko-KR" sz="2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61" name="직사각형 168"/>
          <p:cNvSpPr/>
          <p:nvPr/>
        </p:nvSpPr>
        <p:spPr>
          <a:xfrm>
            <a:off x="1747838" y="3944620"/>
            <a:ext cx="1528762" cy="922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/>
            <a:r>
              <a:rPr lang="en-US" altLang="ko-KR" sz="1800" b="1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</a:rPr>
              <a:t>Opposition:Pharisees, Scribes</a:t>
            </a:r>
            <a:endParaRPr lang="en-US" altLang="ko-KR" sz="1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62" name="직사각형 169"/>
          <p:cNvSpPr/>
          <p:nvPr/>
        </p:nvSpPr>
        <p:spPr>
          <a:xfrm>
            <a:off x="1691640" y="3829050"/>
            <a:ext cx="2073275" cy="4387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latinLnBrk="1"/>
            <a:endParaRPr lang="en-US" altLang="ko-K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180975" y="274955"/>
            <a:ext cx="373697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4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kumimoji="0" lang="en-US" altLang="ko-KR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effectLst/>
          <a:scene3d>
            <a:camera prst="orthographicFront"/>
            <a:lightRig rig="balanced" dir="t"/>
          </a:scene3d>
          <a:sp3d prstMaterial="plastic"/>
        </p:spPr>
        <p:txBody>
          <a:bodyPr lIns="91426" tIns="45712" rIns="91426" bIns="45712" rtlCol="0" anchor="ctr">
            <a:normAutofit fontScale="90000"/>
          </a:bodyPr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panose="020B0604020202020204" pitchFamily="34" charset="0"/>
              </a:rPr>
              <a:t>Matthew 15:1-2</a:t>
            </a:r>
            <a:endParaRPr kumimoji="0" lang="ko-KR" alt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직사각형 231"/>
          <p:cNvSpPr/>
          <p:nvPr/>
        </p:nvSpPr>
        <p:spPr>
          <a:xfrm>
            <a:off x="396240" y="1131570"/>
            <a:ext cx="8463280" cy="326199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anchor="t" anchorCtr="0">
            <a:noAutofit/>
            <a:scene3d>
              <a:camera prst="orthographicFront"/>
              <a:lightRig rig="threePt" dir="t"/>
            </a:scene3d>
          </a:bodyPr>
          <a:p>
            <a:pPr latinLnBrk="1"/>
            <a:r>
              <a:rPr lang="en-US" altLang="ko-KR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Then Pharisees and scribes came </a:t>
            </a:r>
            <a:endParaRPr lang="en-US" altLang="ko-KR" sz="4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to Jesus from Jerusalem and said, </a:t>
            </a:r>
            <a:endParaRPr lang="en-US" altLang="ko-KR" sz="4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>
              <a:lnSpc>
                <a:spcPct val="90000"/>
              </a:lnSpc>
            </a:pPr>
            <a:r>
              <a:rPr lang="en-US" altLang="ko-KR" sz="1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2 </a:t>
            </a:r>
            <a:r>
              <a:rPr lang="en-US" altLang="ko-KR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“Why do your disciples break the </a:t>
            </a:r>
            <a:endParaRPr lang="en-US" altLang="ko-KR" sz="4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tradition of the elders? For they do </a:t>
            </a:r>
            <a:endParaRPr lang="en-US" altLang="ko-KR" sz="4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not wash their hands when they eat.”</a:t>
            </a:r>
            <a:endParaRPr lang="en-US" altLang="ko-KR" sz="4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effectLst/>
          <a:scene3d>
            <a:camera prst="orthographicFront"/>
            <a:lightRig rig="balanced" dir="t"/>
          </a:scene3d>
          <a:sp3d prstMaterial="plastic"/>
        </p:spPr>
        <p:txBody>
          <a:bodyPr lIns="91426" tIns="45712" rIns="91426" bIns="45712" rtlCol="0" anchor="ctr">
            <a:normAutofit fontScale="90000"/>
          </a:bodyPr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panose="020B0604020202020204" pitchFamily="34" charset="0"/>
              </a:rPr>
              <a:t>Meaning of Corban - “A gift”</a:t>
            </a:r>
            <a:endParaRPr kumimoji="0" lang="ko-KR" alt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직사각형 231"/>
          <p:cNvSpPr/>
          <p:nvPr/>
        </p:nvSpPr>
        <p:spPr>
          <a:xfrm>
            <a:off x="-12700" y="599440"/>
            <a:ext cx="9133205" cy="451167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anchor="t" anchorCtr="0">
            <a:noAutofit/>
          </a:bodyPr>
          <a:p>
            <a:pPr marL="457200" indent="-457200" latinLnBrk="1">
              <a:buFont typeface="Wingdings" panose="05000000000000000000" charset="0"/>
              <a:buChar char="v"/>
            </a:pPr>
            <a:r>
              <a:rPr lang="en-US" altLang="ko-KR" sz="3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Corban; type of “gift” using a vow, to help protect  their own possesions</a:t>
            </a:r>
            <a:endParaRPr lang="en-US" altLang="ko-KR" sz="3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marL="457200" indent="-457200" latinLnBrk="1">
              <a:buFont typeface="Wingdings" panose="05000000000000000000" charset="0"/>
              <a:buChar char="v"/>
            </a:pPr>
            <a:r>
              <a:rPr lang="en-US" altLang="ko-KR" sz="3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One would use this vow to prohibit others from     profiting from his possessions. </a:t>
            </a:r>
            <a:endParaRPr lang="en-US" altLang="ko-KR" sz="3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marL="457200" indent="-457200" latinLnBrk="1">
              <a:buFont typeface="Wingdings" panose="05000000000000000000" charset="0"/>
              <a:buChar char="v"/>
            </a:pPr>
            <a:r>
              <a:rPr lang="en-US" altLang="ko-KR" sz="3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Once the vow was made, even to parents, it had   to be kept even if it meant breaking the command which told them to honor their parents, </a:t>
            </a:r>
            <a:endParaRPr lang="en-US" altLang="ko-KR" sz="3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marL="457200" indent="-457200" latinLnBrk="1">
              <a:buFont typeface="Wingdings" panose="05000000000000000000" charset="0"/>
              <a:buChar char="v"/>
            </a:pPr>
            <a:r>
              <a:rPr lang="en-US" altLang="ko-KR" sz="3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Meeting whatever obligations that would entail.</a:t>
            </a:r>
            <a:endParaRPr lang="en-US" altLang="ko-KR" sz="3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effectLst/>
          <a:scene3d>
            <a:camera prst="orthographicFront"/>
            <a:lightRig rig="balanced" dir="t"/>
          </a:scene3d>
          <a:sp3d prstMaterial="plastic"/>
        </p:spPr>
        <p:txBody>
          <a:bodyPr lIns="91426" tIns="45712" rIns="91426" bIns="45712" rtlCol="0" anchor="ctr">
            <a:normAutofit fontScale="90000"/>
          </a:bodyPr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panose="020B0604020202020204" pitchFamily="34" charset="0"/>
              </a:rPr>
              <a:t>Meaning of Corban “A gift”</a:t>
            </a:r>
            <a:endParaRPr kumimoji="0" lang="ko-KR" alt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직사각형 231"/>
          <p:cNvSpPr/>
          <p:nvPr/>
        </p:nvSpPr>
        <p:spPr>
          <a:xfrm>
            <a:off x="-12700" y="527685"/>
            <a:ext cx="9133205" cy="458025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anchor="t" anchorCtr="0">
            <a:noAutofit/>
          </a:bodyPr>
          <a:p>
            <a:pPr latinLnBrk="1"/>
            <a:r>
              <a:rPr lang="en-US" altLang="ko-KR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“Some rabbis expressly taught that such a vow </a:t>
            </a:r>
            <a:endParaRPr lang="en-US" altLang="ko-KR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superseded the necessity of keeping the </a:t>
            </a:r>
            <a:endParaRPr lang="en-US" altLang="ko-KR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commandment to honor father and mother. Jesus’ </a:t>
            </a:r>
            <a:endParaRPr lang="en-US" altLang="ko-KR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point was that these were not two commandments of God which came into conflict. The commandment to honor father and mother came from God, and the </a:t>
            </a:r>
            <a:endParaRPr lang="en-US" altLang="ko-KR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tradition surrounding the practice of Corban came </a:t>
            </a:r>
            <a:endParaRPr lang="en-US" altLang="ko-KR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from the rabbis. The Pharisees quite literally obeyed the traditions of the elders instead of the command </a:t>
            </a:r>
            <a:endParaRPr lang="en-US" altLang="ko-KR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of God.”</a:t>
            </a:r>
            <a:endParaRPr lang="en-US" altLang="ko-KR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effectLst/>
          <a:scene3d>
            <a:camera prst="orthographicFront"/>
            <a:lightRig rig="balanced" dir="t"/>
          </a:scene3d>
          <a:sp3d prstMaterial="plastic"/>
        </p:spPr>
        <p:txBody>
          <a:bodyPr lIns="91426" tIns="45712" rIns="91426" bIns="45712" rtlCol="0" anchor="ctr">
            <a:normAutofit fontScale="90000"/>
          </a:bodyPr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panose="020B0604020202020204" pitchFamily="34" charset="0"/>
              </a:rPr>
              <a:t>Matthew 15:11-14</a:t>
            </a:r>
            <a:endParaRPr kumimoji="0" lang="ko-KR" alt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직사각형 231"/>
          <p:cNvSpPr/>
          <p:nvPr/>
        </p:nvSpPr>
        <p:spPr>
          <a:xfrm>
            <a:off x="80645" y="628015"/>
            <a:ext cx="8985250" cy="448183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anchor="t" anchorCtr="0">
            <a:noAutofit/>
          </a:bodyPr>
          <a:p>
            <a:pPr latinLnBrk="1"/>
            <a:r>
              <a:rPr lang="en-US" altLang="ko-KR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it is not what goes into the mouth that defiles a </a:t>
            </a:r>
            <a:endParaRPr lang="en-US" altLang="ko-KR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person, but what comes out of the mouth; this defiles a person.” </a:t>
            </a:r>
            <a:r>
              <a:rPr lang="en-US" altLang="ko-KR" sz="1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12 </a:t>
            </a:r>
            <a:r>
              <a:rPr lang="en-US" altLang="ko-KR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Then the disciples came and said to him, “Do you know that the Pharisees were offended when they heard this saying?” </a:t>
            </a:r>
            <a:r>
              <a:rPr lang="en-US" altLang="ko-KR" sz="1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13 </a:t>
            </a:r>
            <a:r>
              <a:rPr lang="en-US" altLang="ko-KR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He </a:t>
            </a:r>
            <a:endParaRPr lang="en-US" altLang="ko-KR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answered, “Every plant that my heavenly Father has not planted will be rooted up. 14 Let them </a:t>
            </a:r>
            <a:endParaRPr lang="en-US" altLang="ko-KR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alone; they are blind guides. And if the blind lead the blind, both will fall into a pit.”</a:t>
            </a:r>
            <a:endParaRPr lang="en-US" altLang="ko-KR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effectLst/>
          <a:scene3d>
            <a:camera prst="orthographicFront"/>
            <a:lightRig rig="balanced" dir="t"/>
          </a:scene3d>
          <a:sp3d prstMaterial="plastic"/>
        </p:spPr>
        <p:txBody>
          <a:bodyPr lIns="91426" tIns="45712" rIns="91426" bIns="45712" rtlCol="0" anchor="ctr">
            <a:normAutofit fontScale="90000"/>
          </a:bodyPr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Arial" panose="020B0604020202020204" pitchFamily="34" charset="0"/>
              </a:rPr>
              <a:t>Matthew 15:13-18</a:t>
            </a:r>
            <a:endParaRPr kumimoji="0" lang="ko-KR" alt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직사각형 231"/>
          <p:cNvSpPr/>
          <p:nvPr/>
        </p:nvSpPr>
        <p:spPr>
          <a:xfrm>
            <a:off x="80645" y="628015"/>
            <a:ext cx="8985250" cy="448183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anchor="t" anchorCtr="0">
            <a:noAutofit/>
          </a:bodyPr>
          <a:p>
            <a:pPr latinLnBrk="1"/>
            <a:r>
              <a:rPr lang="en-US" altLang="ko-KR" sz="1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15 </a:t>
            </a:r>
            <a:r>
              <a:rPr lang="en-US" altLang="ko-KR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But Peter said to him, “Explain the parable to us.” </a:t>
            </a:r>
            <a:endParaRPr lang="en-US" altLang="ko-KR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1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16 </a:t>
            </a:r>
            <a:r>
              <a:rPr lang="en-US" altLang="ko-KR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And he said, “Are you also still without understanding? </a:t>
            </a:r>
            <a:r>
              <a:rPr lang="en-US" altLang="ko-KR" sz="1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17 </a:t>
            </a:r>
            <a:r>
              <a:rPr lang="en-US" altLang="ko-KR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Do you not see that whatever goes into the mouth </a:t>
            </a:r>
            <a:endParaRPr lang="en-US" altLang="ko-KR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passes into the stomach and is expelled?</a:t>
            </a:r>
            <a:r>
              <a:rPr lang="en-US" altLang="ko-KR" sz="1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18 </a:t>
            </a:r>
            <a:r>
              <a:rPr lang="en-US" altLang="ko-KR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But what </a:t>
            </a:r>
            <a:endParaRPr lang="en-US" altLang="ko-KR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comes out of the mouth proceeds from the heart, </a:t>
            </a:r>
            <a:endParaRPr lang="en-US" altLang="ko-KR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r>
              <a:rPr lang="en-US" altLang="ko-KR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</a:rPr>
              <a:t>and this defiles a person. </a:t>
            </a:r>
            <a:r>
              <a:rPr lang="en-US" altLang="ko-KR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  <a:sym typeface="+mn-ea"/>
              </a:rPr>
              <a:t>19 </a:t>
            </a:r>
            <a:r>
              <a:rPr lang="en-US" altLang="ko-KR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  <a:sym typeface="+mn-ea"/>
              </a:rPr>
              <a:t>For out of the heart come </a:t>
            </a:r>
            <a:endParaRPr lang="en-US" altLang="ko-KR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  <a:sym typeface="+mn-ea"/>
            </a:endParaRPr>
          </a:p>
          <a:p>
            <a:pPr latinLnBrk="1"/>
            <a:r>
              <a:rPr lang="en-US" altLang="ko-KR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  <a:sym typeface="+mn-ea"/>
              </a:rPr>
              <a:t>evil thoughts, murder, adultery, sexual immorality, theft, false witness, slander. </a:t>
            </a:r>
            <a:r>
              <a:rPr lang="en-US" altLang="ko-KR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  <a:sym typeface="+mn-ea"/>
              </a:rPr>
              <a:t>20 These are what defile a </a:t>
            </a:r>
            <a:endParaRPr lang="en-US" altLang="ko-KR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  <a:sym typeface="+mn-ea"/>
            </a:endParaRPr>
          </a:p>
          <a:p>
            <a:pPr latinLnBrk="1"/>
            <a:r>
              <a:rPr lang="en-US" altLang="ko-KR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굴림" charset="-127"/>
                <a:sym typeface="+mn-ea"/>
              </a:rPr>
              <a:t>person. But to eat with unwashed hands does not defile anyone.”</a:t>
            </a:r>
            <a:endParaRPr lang="en-US" altLang="ko-KR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  <a:p>
            <a:pPr latinLnBrk="1"/>
            <a:endParaRPr lang="en-US" altLang="ko-KR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굴림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4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" name="Picture 101"/>
          <p:cNvPicPr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4445" y="106045"/>
            <a:ext cx="4802505" cy="4878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그림 66" descr="그림자.png"/>
          <p:cNvPicPr>
            <a:picLocks noChangeAspect="1"/>
          </p:cNvPicPr>
          <p:nvPr/>
        </p:nvPicPr>
        <p:blipFill>
          <a:blip r:embed="rId3">
            <a:grayscl/>
            <a:lum bright="-100000"/>
          </a:blip>
          <a:stretch>
            <a:fillRect/>
          </a:stretch>
        </p:blipFill>
        <p:spPr>
          <a:xfrm>
            <a:off x="180975" y="306388"/>
            <a:ext cx="817563" cy="540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" name="자유형 81"/>
          <p:cNvSpPr/>
          <p:nvPr/>
        </p:nvSpPr>
        <p:spPr>
          <a:xfrm rot="1806852" flipH="1">
            <a:off x="1238250" y="1014730"/>
            <a:ext cx="681355" cy="749935"/>
          </a:xfrm>
          <a:custGeom>
            <a:avLst/>
            <a:gdLst>
              <a:gd name="connsiteX0" fmla="*/ 0 w 665557"/>
              <a:gd name="connsiteY0" fmla="*/ 721395 h 721395"/>
              <a:gd name="connsiteX1" fmla="*/ 421231 w 665557"/>
              <a:gd name="connsiteY1" fmla="*/ 0 h 721395"/>
              <a:gd name="connsiteX2" fmla="*/ 665557 w 665557"/>
              <a:gd name="connsiteY2" fmla="*/ 0 h 721395"/>
              <a:gd name="connsiteX3" fmla="*/ 244326 w 665557"/>
              <a:gd name="connsiteY3" fmla="*/ 721395 h 721395"/>
              <a:gd name="connsiteX4" fmla="*/ 0 w 665557"/>
              <a:gd name="connsiteY4" fmla="*/ 721395 h 721395"/>
              <a:gd name="connsiteX0-1" fmla="*/ 0 w 665557"/>
              <a:gd name="connsiteY0-2" fmla="*/ 721395 h 721395"/>
              <a:gd name="connsiteX1-3" fmla="*/ 395542 w 665557"/>
              <a:gd name="connsiteY1-4" fmla="*/ 42564 h 721395"/>
              <a:gd name="connsiteX2-5" fmla="*/ 665557 w 665557"/>
              <a:gd name="connsiteY2-6" fmla="*/ 0 h 721395"/>
              <a:gd name="connsiteX3-7" fmla="*/ 244326 w 665557"/>
              <a:gd name="connsiteY3-8" fmla="*/ 721395 h 721395"/>
              <a:gd name="connsiteX4-9" fmla="*/ 0 w 665557"/>
              <a:gd name="connsiteY4-10" fmla="*/ 721395 h 721395"/>
              <a:gd name="connsiteX0-11" fmla="*/ 0 w 680940"/>
              <a:gd name="connsiteY0-12" fmla="*/ 749894 h 749894"/>
              <a:gd name="connsiteX1-13" fmla="*/ 410925 w 680940"/>
              <a:gd name="connsiteY1-14" fmla="*/ 42564 h 749894"/>
              <a:gd name="connsiteX2-15" fmla="*/ 680940 w 680940"/>
              <a:gd name="connsiteY2-16" fmla="*/ 0 h 749894"/>
              <a:gd name="connsiteX3-17" fmla="*/ 259709 w 680940"/>
              <a:gd name="connsiteY3-18" fmla="*/ 721395 h 749894"/>
              <a:gd name="connsiteX4-19" fmla="*/ 0 w 680940"/>
              <a:gd name="connsiteY4-20" fmla="*/ 749894 h 7498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0940" h="749894">
                <a:moveTo>
                  <a:pt x="0" y="749894"/>
                </a:moveTo>
                <a:lnTo>
                  <a:pt x="410925" y="42564"/>
                </a:lnTo>
                <a:lnTo>
                  <a:pt x="680940" y="0"/>
                </a:lnTo>
                <a:lnTo>
                  <a:pt x="259709" y="721395"/>
                </a:lnTo>
                <a:lnTo>
                  <a:pt x="0" y="749894"/>
                </a:ln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41" name="자유형 140"/>
          <p:cNvSpPr/>
          <p:nvPr/>
        </p:nvSpPr>
        <p:spPr>
          <a:xfrm rot="1806852" flipH="1">
            <a:off x="1238250" y="2959735"/>
            <a:ext cx="681355" cy="749935"/>
          </a:xfrm>
          <a:custGeom>
            <a:avLst/>
            <a:gdLst>
              <a:gd name="connsiteX0" fmla="*/ 0 w 665557"/>
              <a:gd name="connsiteY0" fmla="*/ 721395 h 721395"/>
              <a:gd name="connsiteX1" fmla="*/ 421231 w 665557"/>
              <a:gd name="connsiteY1" fmla="*/ 0 h 721395"/>
              <a:gd name="connsiteX2" fmla="*/ 665557 w 665557"/>
              <a:gd name="connsiteY2" fmla="*/ 0 h 721395"/>
              <a:gd name="connsiteX3" fmla="*/ 244326 w 665557"/>
              <a:gd name="connsiteY3" fmla="*/ 721395 h 721395"/>
              <a:gd name="connsiteX4" fmla="*/ 0 w 665557"/>
              <a:gd name="connsiteY4" fmla="*/ 721395 h 721395"/>
              <a:gd name="connsiteX0-1" fmla="*/ 0 w 665557"/>
              <a:gd name="connsiteY0-2" fmla="*/ 721395 h 721395"/>
              <a:gd name="connsiteX1-3" fmla="*/ 395542 w 665557"/>
              <a:gd name="connsiteY1-4" fmla="*/ 42564 h 721395"/>
              <a:gd name="connsiteX2-5" fmla="*/ 665557 w 665557"/>
              <a:gd name="connsiteY2-6" fmla="*/ 0 h 721395"/>
              <a:gd name="connsiteX3-7" fmla="*/ 244326 w 665557"/>
              <a:gd name="connsiteY3-8" fmla="*/ 721395 h 721395"/>
              <a:gd name="connsiteX4-9" fmla="*/ 0 w 665557"/>
              <a:gd name="connsiteY4-10" fmla="*/ 721395 h 721395"/>
              <a:gd name="connsiteX0-11" fmla="*/ 0 w 680940"/>
              <a:gd name="connsiteY0-12" fmla="*/ 749894 h 749894"/>
              <a:gd name="connsiteX1-13" fmla="*/ 410925 w 680940"/>
              <a:gd name="connsiteY1-14" fmla="*/ 42564 h 749894"/>
              <a:gd name="connsiteX2-15" fmla="*/ 680940 w 680940"/>
              <a:gd name="connsiteY2-16" fmla="*/ 0 h 749894"/>
              <a:gd name="connsiteX3-17" fmla="*/ 259709 w 680940"/>
              <a:gd name="connsiteY3-18" fmla="*/ 721395 h 749894"/>
              <a:gd name="connsiteX4-19" fmla="*/ 0 w 680940"/>
              <a:gd name="connsiteY4-20" fmla="*/ 749894 h 7498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0940" h="749894">
                <a:moveTo>
                  <a:pt x="0" y="749894"/>
                </a:moveTo>
                <a:lnTo>
                  <a:pt x="410925" y="42564"/>
                </a:lnTo>
                <a:lnTo>
                  <a:pt x="680940" y="0"/>
                </a:lnTo>
                <a:lnTo>
                  <a:pt x="259709" y="721395"/>
                </a:lnTo>
                <a:lnTo>
                  <a:pt x="0" y="749894"/>
                </a:ln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9256" name="직사각형 163"/>
          <p:cNvSpPr/>
          <p:nvPr/>
        </p:nvSpPr>
        <p:spPr>
          <a:xfrm>
            <a:off x="4860290" y="2355850"/>
            <a:ext cx="38112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ea typeface="굴림" charset="-127"/>
              </a:rPr>
              <a:t>Matthew 15:1-20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3347085" y="339725"/>
            <a:ext cx="5660390" cy="17157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algn="r" defTabSz="91376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Arial" panose="020B0604020202020204" pitchFamily="34" charset="0"/>
                <a:sym typeface="+mn-ea"/>
              </a:rPr>
              <a:t>Parable of the </a:t>
            </a:r>
            <a:endParaRPr lang="en-US" altLang="zh-CN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  <a:ea typeface="Arial" panose="020B0604020202020204" pitchFamily="34" charset="0"/>
              <a:sym typeface="+mn-ea"/>
            </a:endParaRPr>
          </a:p>
          <a:p>
            <a:pPr marR="0" algn="r" defTabSz="91376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Arial" panose="020B0604020202020204" pitchFamily="34" charset="0"/>
                <a:sym typeface="+mn-ea"/>
              </a:rPr>
              <a:t>Heart of Man</a:t>
            </a:r>
            <a:endParaRPr kumimoji="0" lang="en-US" altLang="zh-CN" sz="4800" b="0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2270</Words>
  <Application>WPS Presentation</Application>
  <PresentationFormat>화면 슬라이드 쇼(16:9)</PresentationFormat>
  <Paragraphs>88</Paragraphs>
  <Slides>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SimSun</vt:lpstr>
      <vt:lpstr>Wingdings</vt:lpstr>
      <vt:lpstr>Malgun Gothic</vt:lpstr>
      <vt:lpstr>HY견고딕</vt:lpstr>
      <vt:lpstr>HY강B</vt:lpstr>
      <vt:lpstr>Arial Unicode MS</vt:lpstr>
      <vt:lpstr>굴림</vt:lpstr>
      <vt:lpstr>Arno Pro Smbd Display</vt:lpstr>
      <vt:lpstr>Segoe Print</vt:lpstr>
      <vt:lpstr>Arno Pro Smbd Subhead</vt:lpstr>
      <vt:lpstr>Microsoft YaHei</vt:lpstr>
      <vt:lpstr>Arial Unicode MS</vt:lpstr>
      <vt:lpstr>BatangChe</vt:lpstr>
      <vt:lpstr>Wingdings</vt:lpstr>
      <vt:lpstr>Office Theme</vt:lpstr>
      <vt:lpstr>1_Office Theme</vt:lpstr>
      <vt:lpstr>PowerPoint 演示文稿</vt:lpstr>
      <vt:lpstr>PowerPoint 演示文稿</vt:lpstr>
      <vt:lpstr>ADD A TITLE SLIDE</vt:lpstr>
      <vt:lpstr>Matthew 15:1-2</vt:lpstr>
      <vt:lpstr>Matthew 15:1-2</vt:lpstr>
      <vt:lpstr>Matthew 15:1-2</vt:lpstr>
      <vt:lpstr>Matthew 15:11-14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TITLE SLIDE</dc:title>
  <dc:creator>aram</dc:creator>
  <cp:lastModifiedBy>glenn.bruns</cp:lastModifiedBy>
  <cp:revision>646</cp:revision>
  <dcterms:created xsi:type="dcterms:W3CDTF">2013-05-06T11:53:18Z</dcterms:created>
  <dcterms:modified xsi:type="dcterms:W3CDTF">2024-01-31T23:33:17Z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1033-12.2.0.13431</vt:lpwstr>
  </property>
  <property fmtid="{D5CDD505-2E9C-101B-9397-08002B2CF9AE}" pid="3" name="ICV">
    <vt:lpwstr>FEBEDA61853F46B895E0C141A3F3EAEF_11</vt:lpwstr>
  </property>
</Properties>
</file>