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DC"/>
    <a:srgbClr val="27383E"/>
    <a:srgbClr val="1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A51F-1971-7BC5-13A5-688D35B02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D37A0-1C65-89D8-321E-B4D72C43B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D411-8163-67A5-954B-E5772459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3D55-E009-957B-05FD-D47E6C8B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9FA33-46E8-197C-FD0A-A912CF70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AF2E-0415-106C-2DCD-40255913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05F13-96C2-8E41-9736-EFC5CFC5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00A5-0A92-78FD-B10A-B105814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9B747-49AB-A356-4544-0AE29356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286A-854E-D4C4-E044-41983F9A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0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CF0EE-1EEE-8B23-ACB6-134B03DCE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D0377-81F4-4D63-B7D6-A747C0ACE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3FF7-B08D-EC13-3478-ADF3AB9D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AEB4-76A9-1346-A9BB-E71BCC41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BC3BE-3A16-7F92-A535-22D50A5F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1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604008"/>
            <a:ext cx="10972800" cy="40267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6389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604008"/>
            <a:ext cx="10972800" cy="40267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64279" y="4921543"/>
            <a:ext cx="2896999" cy="142053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4499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0FC3-4134-D18E-6219-CAD6913F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3580-52CE-FD7D-2AEA-0724D17B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226B0-2A79-6F7E-D314-A2B5D327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55C6-3FF3-4951-863C-77580A19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A5E5-951F-746E-E04A-7764E9E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E9F6-591F-6A31-F933-FEF1D481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5F93-FAA6-E73B-DC2B-A58AE537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1F13D-A1C2-0196-5E57-200F2021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F349-25FF-975D-5D14-134AA5DF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E69E-1BE1-1FFF-6C58-C9E62754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F54C-9A4E-9C44-0F7D-EB25B46E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00C2-8D8F-CDD0-1107-FB4A15DA8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65E16-F1B7-2E37-E4C1-D52003C7A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D6C7F-DDCC-0E48-0614-CEC335D5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79920-273E-2BA8-95A9-D4A66FA8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89259-A49C-E309-531C-C9E6EE92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E82B-0A49-A353-1DFA-04F669A9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A4B9-2BD5-9FF2-B784-D6391F6DD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0FAD6-3451-ADB4-367D-E02F4399C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250F6-4880-C7CB-6191-2FD43DD1F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A0662-E845-7EDC-54AE-A99A47C63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D125B-F4C6-3698-FEDB-A198E15A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DC0CD-A493-8CFA-A0A0-D1E33CA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820D7-61A6-A350-F53D-3944355B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AE76-3FA2-E96C-A662-97512F56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69C15-CB32-77EC-EA74-0E18E224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871F-E870-DA2D-0CB3-ED0C2E1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E5EB8-1D40-6AB4-E32B-1632DCAB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04F86-F6B7-1A5F-E076-B05F6462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C319F-F6C8-90A7-C37E-3A4C44DF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82384-09BF-F7FF-46F0-4F181E6E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02B5-3879-1863-C539-CE25363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2692-41EF-9476-382A-6FD7AAFC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92ABC-8085-5C55-447E-3B5850A2A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F7FA6-C46E-F3F6-8A6C-AE6AAC93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10B50-088E-5C63-68A6-0640F3E1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4D032-07BE-C6DC-966A-EBF58D86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2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E49B-6756-5E8C-B9D7-718E8FBD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E4DE5-0921-4F0A-F70F-DEF5862DF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A7375-248B-652D-417C-7CF43192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457C-A380-A2DE-B3A3-41178CC9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C0E95-CF58-CD0D-178F-4E6640BE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47C3B-EE2F-7D6C-5447-7CA13A52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5AC0B-1089-3A1C-431B-218E55DE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A2B4B-CAC3-3FC9-1F74-479B463E7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26063-1F9D-1E4D-48E2-52D90CF46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0849-36EE-064B-A999-558A42AE939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138C2-2313-4924-B390-4B4B6DD1A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0A76-F6B1-7127-F77A-9453E5E14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0111-E59E-2245-8855-B287E9F6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5C382F-171C-9301-28B6-BF41C0343824}"/>
              </a:ext>
            </a:extLst>
          </p:cNvPr>
          <p:cNvSpPr txBox="1"/>
          <p:nvPr/>
        </p:nvSpPr>
        <p:spPr>
          <a:xfrm>
            <a:off x="1555315" y="5235879"/>
            <a:ext cx="9081370" cy="1200329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“The record of the genealogy of Jesus the Messiah, the son of David, the son of Abraham 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Matthew 1:1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C5498-C681-8FB6-AFF9-4FBE8B671625}"/>
              </a:ext>
            </a:extLst>
          </p:cNvPr>
          <p:cNvSpPr txBox="1"/>
          <p:nvPr/>
        </p:nvSpPr>
        <p:spPr>
          <a:xfrm>
            <a:off x="375781" y="413359"/>
            <a:ext cx="1102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exa Bold" panose="02000000000000000000" pitchFamily="2" charset="0"/>
              </a:rPr>
              <a:t>Matthew 1-2: Proving ‘The King’ Has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DF482-8AC1-396F-C9DE-45B5F4483EE4}"/>
              </a:ext>
            </a:extLst>
          </p:cNvPr>
          <p:cNvSpPr txBox="1"/>
          <p:nvPr/>
        </p:nvSpPr>
        <p:spPr>
          <a:xfrm>
            <a:off x="472335" y="2802896"/>
            <a:ext cx="11247329" cy="3785652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“12 When your days are over and you rest with your ancestors, I will raise up your offspring to succeed you, your own flesh and blood, and I will establish his kingdom. 13 He is the one who will build a house for my Name, and I will establish the throne of his kingdom forever. 14 I will be his father, and he will be my son. When he does wrong, I will punish him with a rod wielded by men, with floggings inflicted by human hands. 15 But my love will never be taken away from him, as I took it away from Saul, whom I removed from before you. 16 Your house and your kingdom will endure forever before me; your throne will be established forever.”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2 Samuel 7:12-16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C706F-4B84-D50B-1E4D-CF84EE1B7C0E}"/>
              </a:ext>
            </a:extLst>
          </p:cNvPr>
          <p:cNvSpPr txBox="1"/>
          <p:nvPr/>
        </p:nvSpPr>
        <p:spPr>
          <a:xfrm>
            <a:off x="472334" y="2923685"/>
            <a:ext cx="11247329" cy="1200329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“The people were waiting expectantly and were all wondering in their hearts if John might possibly be the Messiah.”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Luke 3:15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C5E1E-30A8-BC78-FA5B-9BAA522CD299}"/>
              </a:ext>
            </a:extLst>
          </p:cNvPr>
          <p:cNvSpPr txBox="1"/>
          <p:nvPr/>
        </p:nvSpPr>
        <p:spPr>
          <a:xfrm>
            <a:off x="4897677" y="1360987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Micah 5:2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DD4A-879D-DBBD-FAC9-485AC9DB885B}"/>
              </a:ext>
            </a:extLst>
          </p:cNvPr>
          <p:cNvSpPr txBox="1"/>
          <p:nvPr/>
        </p:nvSpPr>
        <p:spPr>
          <a:xfrm>
            <a:off x="4897677" y="2081941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Isaiah 53:1-3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FAE94-E9BE-9A87-997E-CDE8F5F0D816}"/>
              </a:ext>
            </a:extLst>
          </p:cNvPr>
          <p:cNvSpPr txBox="1"/>
          <p:nvPr/>
        </p:nvSpPr>
        <p:spPr>
          <a:xfrm>
            <a:off x="1215024" y="1360986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Isaiah 7:17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69B71-2DDD-7B3F-37E5-5EC4F3C4C9DE}"/>
              </a:ext>
            </a:extLst>
          </p:cNvPr>
          <p:cNvSpPr txBox="1"/>
          <p:nvPr/>
        </p:nvSpPr>
        <p:spPr>
          <a:xfrm>
            <a:off x="1215024" y="2081941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Hosea 11:1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C5498-C681-8FB6-AFF9-4FBE8B671625}"/>
              </a:ext>
            </a:extLst>
          </p:cNvPr>
          <p:cNvSpPr txBox="1"/>
          <p:nvPr/>
        </p:nvSpPr>
        <p:spPr>
          <a:xfrm>
            <a:off x="375781" y="413359"/>
            <a:ext cx="106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exa Bold" panose="02000000000000000000" pitchFamily="2" charset="0"/>
              </a:rPr>
              <a:t>Matthew 1-2: Proving ‘The King’ Has Come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C706F-4B84-D50B-1E4D-CF84EE1B7C0E}"/>
              </a:ext>
            </a:extLst>
          </p:cNvPr>
          <p:cNvSpPr txBox="1"/>
          <p:nvPr/>
        </p:nvSpPr>
        <p:spPr>
          <a:xfrm>
            <a:off x="472331" y="3173106"/>
            <a:ext cx="11247329" cy="1569660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“And you, Bethlehem, land of Judah, Are by no means least among the leaders of Judah; For out of you shall come forth a Ruler Who will shepherd My people Israel.”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Micah 5:2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C5E1E-30A8-BC78-FA5B-9BAA522CD299}"/>
              </a:ext>
            </a:extLst>
          </p:cNvPr>
          <p:cNvSpPr txBox="1"/>
          <p:nvPr/>
        </p:nvSpPr>
        <p:spPr>
          <a:xfrm>
            <a:off x="4897677" y="1360987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Micah 5:2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DD4A-879D-DBBD-FAC9-485AC9DB885B}"/>
              </a:ext>
            </a:extLst>
          </p:cNvPr>
          <p:cNvSpPr txBox="1"/>
          <p:nvPr/>
        </p:nvSpPr>
        <p:spPr>
          <a:xfrm>
            <a:off x="4897677" y="2081941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Isaiah 53:1-3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FAE94-E9BE-9A87-997E-CDE8F5F0D816}"/>
              </a:ext>
            </a:extLst>
          </p:cNvPr>
          <p:cNvSpPr txBox="1"/>
          <p:nvPr/>
        </p:nvSpPr>
        <p:spPr>
          <a:xfrm>
            <a:off x="1215024" y="1360986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Isaiah 7:17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69B71-2DDD-7B3F-37E5-5EC4F3C4C9DE}"/>
              </a:ext>
            </a:extLst>
          </p:cNvPr>
          <p:cNvSpPr txBox="1"/>
          <p:nvPr/>
        </p:nvSpPr>
        <p:spPr>
          <a:xfrm>
            <a:off x="1215024" y="2081941"/>
            <a:ext cx="3394554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Hosea 11:1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5FC39-B3FC-AB49-6E4B-2E4FA82E092C}"/>
              </a:ext>
            </a:extLst>
          </p:cNvPr>
          <p:cNvSpPr txBox="1"/>
          <p:nvPr/>
        </p:nvSpPr>
        <p:spPr>
          <a:xfrm>
            <a:off x="472330" y="3250484"/>
            <a:ext cx="11247329" cy="1200329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“Nathanael said to him, “Can any good thing come out of Nazareth?” Philip *said to him, “Come and see.”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John 1:46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1A7B6-A440-0F05-B84C-BAA1865DE63B}"/>
              </a:ext>
            </a:extLst>
          </p:cNvPr>
          <p:cNvSpPr txBox="1"/>
          <p:nvPr/>
        </p:nvSpPr>
        <p:spPr>
          <a:xfrm>
            <a:off x="472330" y="3173105"/>
            <a:ext cx="11247329" cy="830997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“When Israel was a youth I loved him, And out of Egypt I called My son.”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Hosea 11:1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64856-87EE-7956-A973-B1A8B422864A}"/>
              </a:ext>
            </a:extLst>
          </p:cNvPr>
          <p:cNvSpPr txBox="1"/>
          <p:nvPr/>
        </p:nvSpPr>
        <p:spPr>
          <a:xfrm>
            <a:off x="472329" y="3111985"/>
            <a:ext cx="11247329" cy="2677656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“He meant that the prophets have described the Messiah as one that would be despised and rejected of men. They spoke of him as a great prince and conqueror when they described his second coming, but they set forth his first coming when they spoke of him as a root out of a dry ground without form or comeliness, who when he should be seen would have no beauty that men should desire him. The prophets said that he would be called by a despicable title, and it was so, for his countrymen called him a Nazarene .”</a:t>
            </a:r>
          </a:p>
        </p:txBody>
      </p:sp>
    </p:spTree>
    <p:extLst>
      <p:ext uri="{BB962C8B-B14F-4D97-AF65-F5344CB8AC3E}">
        <p14:creationId xmlns:p14="http://schemas.microsoft.com/office/powerpoint/2010/main" val="21962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C5498-C681-8FB6-AFF9-4FBE8B671625}"/>
              </a:ext>
            </a:extLst>
          </p:cNvPr>
          <p:cNvSpPr txBox="1"/>
          <p:nvPr/>
        </p:nvSpPr>
        <p:spPr>
          <a:xfrm>
            <a:off x="528181" y="1407768"/>
            <a:ext cx="1060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Application: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C706F-4B84-D50B-1E4D-CF84EE1B7C0E}"/>
              </a:ext>
            </a:extLst>
          </p:cNvPr>
          <p:cNvSpPr txBox="1"/>
          <p:nvPr/>
        </p:nvSpPr>
        <p:spPr>
          <a:xfrm>
            <a:off x="472335" y="3058414"/>
            <a:ext cx="11247329" cy="1200329"/>
          </a:xfrm>
          <a:prstGeom prst="rect">
            <a:avLst/>
          </a:prstGeom>
          <a:solidFill>
            <a:srgbClr val="FDFBDC"/>
          </a:solidFill>
          <a:ln w="19050">
            <a:solidFill>
              <a:srgbClr val="1B252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xa Light" panose="02000000000000000000" pitchFamily="2" charset="0"/>
              </a:rPr>
              <a:t>“Which he will display at the proper time—he who is the blessed and only Sovereign, the King of kings and Lord of lords.”</a:t>
            </a:r>
          </a:p>
          <a:p>
            <a:pPr algn="r"/>
            <a:r>
              <a:rPr lang="en-US" sz="2400" dirty="0">
                <a:latin typeface="Nexa Light" panose="02000000000000000000" pitchFamily="2" charset="0"/>
              </a:rPr>
              <a:t>1 Timothy 6:15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FAE94-E9BE-9A87-997E-CDE8F5F0D816}"/>
              </a:ext>
            </a:extLst>
          </p:cNvPr>
          <p:cNvSpPr txBox="1"/>
          <p:nvPr/>
        </p:nvSpPr>
        <p:spPr>
          <a:xfrm>
            <a:off x="1601944" y="2014483"/>
            <a:ext cx="8453667" cy="584775"/>
          </a:xfrm>
          <a:prstGeom prst="rect">
            <a:avLst/>
          </a:prstGeom>
          <a:solidFill>
            <a:srgbClr val="27383E"/>
          </a:solidFill>
          <a:ln>
            <a:solidFill>
              <a:srgbClr val="FDFB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xa Bold" panose="02000000000000000000" pitchFamily="2" charset="0"/>
              </a:rPr>
              <a:t>Is Jesus King Of My Life Or Am I?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967E4-3044-D23A-7049-0F4AC30D91D6}"/>
              </a:ext>
            </a:extLst>
          </p:cNvPr>
          <p:cNvSpPr txBox="1"/>
          <p:nvPr/>
        </p:nvSpPr>
        <p:spPr>
          <a:xfrm>
            <a:off x="528181" y="565759"/>
            <a:ext cx="106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exa Bold" panose="02000000000000000000" pitchFamily="2" charset="0"/>
              </a:rPr>
              <a:t>Matthew 1-2: Proving ‘The King’ Has Come </a:t>
            </a:r>
          </a:p>
        </p:txBody>
      </p:sp>
    </p:spTree>
    <p:extLst>
      <p:ext uri="{BB962C8B-B14F-4D97-AF65-F5344CB8AC3E}">
        <p14:creationId xmlns:p14="http://schemas.microsoft.com/office/powerpoint/2010/main" val="24504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477</Words>
  <Application>Microsoft Macintosh PowerPoint</Application>
  <PresentationFormat>Widescreen</PresentationFormat>
  <Paragraphs>28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4</cp:revision>
  <dcterms:created xsi:type="dcterms:W3CDTF">2023-12-13T16:42:36Z</dcterms:created>
  <dcterms:modified xsi:type="dcterms:W3CDTF">2024-01-11T18:32:05Z</dcterms:modified>
</cp:coreProperties>
</file>