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56"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8"/>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39B2-83B7-0BB0-BC11-755A85B15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BBCD03-EE04-F4CA-611F-272EA2F4B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0815F5-3E5A-477E-1021-459B51C983DE}"/>
              </a:ext>
            </a:extLst>
          </p:cNvPr>
          <p:cNvSpPr>
            <a:spLocks noGrp="1"/>
          </p:cNvSpPr>
          <p:nvPr>
            <p:ph type="dt" sz="half" idx="10"/>
          </p:nvPr>
        </p:nvSpPr>
        <p:spPr/>
        <p:txBody>
          <a:bodyPr/>
          <a:lstStyle/>
          <a:p>
            <a:fld id="{88027F26-F7DD-FC4F-9F0B-E44AF1DC2356}" type="datetimeFigureOut">
              <a:rPr lang="en-US" smtClean="0"/>
              <a:t>1/17/24</a:t>
            </a:fld>
            <a:endParaRPr lang="en-US"/>
          </a:p>
        </p:txBody>
      </p:sp>
      <p:sp>
        <p:nvSpPr>
          <p:cNvPr id="5" name="Footer Placeholder 4">
            <a:extLst>
              <a:ext uri="{FF2B5EF4-FFF2-40B4-BE49-F238E27FC236}">
                <a16:creationId xmlns:a16="http://schemas.microsoft.com/office/drawing/2014/main" id="{4E723214-6C87-D74A-3625-B391BCE4F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9CFC0-73AE-4C1B-BD63-8E920EAAF020}"/>
              </a:ext>
            </a:extLst>
          </p:cNvPr>
          <p:cNvSpPr>
            <a:spLocks noGrp="1"/>
          </p:cNvSpPr>
          <p:nvPr>
            <p:ph type="sldNum" sz="quarter" idx="12"/>
          </p:nvPr>
        </p:nvSpPr>
        <p:spPr/>
        <p:txBody>
          <a:bodyPr/>
          <a:lstStyle/>
          <a:p>
            <a:fld id="{A9532343-8324-234D-AA74-790068AEF37D}" type="slidenum">
              <a:rPr lang="en-US" smtClean="0"/>
              <a:t>‹#›</a:t>
            </a:fld>
            <a:endParaRPr lang="en-US"/>
          </a:p>
        </p:txBody>
      </p:sp>
    </p:spTree>
    <p:extLst>
      <p:ext uri="{BB962C8B-B14F-4D97-AF65-F5344CB8AC3E}">
        <p14:creationId xmlns:p14="http://schemas.microsoft.com/office/powerpoint/2010/main" val="290122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9727-7BF9-395E-9C3A-2BDDD8EB2D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05EF4-9B6E-70A8-B7E9-2BF69DB625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E7639-3DBB-D60A-56F9-746968A738F6}"/>
              </a:ext>
            </a:extLst>
          </p:cNvPr>
          <p:cNvSpPr>
            <a:spLocks noGrp="1"/>
          </p:cNvSpPr>
          <p:nvPr>
            <p:ph type="dt" sz="half" idx="10"/>
          </p:nvPr>
        </p:nvSpPr>
        <p:spPr/>
        <p:txBody>
          <a:bodyPr/>
          <a:lstStyle/>
          <a:p>
            <a:fld id="{88027F26-F7DD-FC4F-9F0B-E44AF1DC2356}" type="datetimeFigureOut">
              <a:rPr lang="en-US" smtClean="0"/>
              <a:t>1/17/24</a:t>
            </a:fld>
            <a:endParaRPr lang="en-US"/>
          </a:p>
        </p:txBody>
      </p:sp>
      <p:sp>
        <p:nvSpPr>
          <p:cNvPr id="5" name="Footer Placeholder 4">
            <a:extLst>
              <a:ext uri="{FF2B5EF4-FFF2-40B4-BE49-F238E27FC236}">
                <a16:creationId xmlns:a16="http://schemas.microsoft.com/office/drawing/2014/main" id="{34654B0E-4131-208E-EA82-45209C0CA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BA05B-06E5-9F4C-876D-666214C1A321}"/>
              </a:ext>
            </a:extLst>
          </p:cNvPr>
          <p:cNvSpPr>
            <a:spLocks noGrp="1"/>
          </p:cNvSpPr>
          <p:nvPr>
            <p:ph type="sldNum" sz="quarter" idx="12"/>
          </p:nvPr>
        </p:nvSpPr>
        <p:spPr/>
        <p:txBody>
          <a:bodyPr/>
          <a:lstStyle/>
          <a:p>
            <a:fld id="{A9532343-8324-234D-AA74-790068AEF37D}" type="slidenum">
              <a:rPr lang="en-US" smtClean="0"/>
              <a:t>‹#›</a:t>
            </a:fld>
            <a:endParaRPr lang="en-US"/>
          </a:p>
        </p:txBody>
      </p:sp>
    </p:spTree>
    <p:extLst>
      <p:ext uri="{BB962C8B-B14F-4D97-AF65-F5344CB8AC3E}">
        <p14:creationId xmlns:p14="http://schemas.microsoft.com/office/powerpoint/2010/main" val="31461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39E925-7E1A-CE74-AE15-D8C0F6EA24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4BBB50-895B-A7CE-31F1-95221655D6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185D7-1CF6-37BB-07BF-78F88DE110D2}"/>
              </a:ext>
            </a:extLst>
          </p:cNvPr>
          <p:cNvSpPr>
            <a:spLocks noGrp="1"/>
          </p:cNvSpPr>
          <p:nvPr>
            <p:ph type="dt" sz="half" idx="10"/>
          </p:nvPr>
        </p:nvSpPr>
        <p:spPr/>
        <p:txBody>
          <a:bodyPr/>
          <a:lstStyle/>
          <a:p>
            <a:fld id="{88027F26-F7DD-FC4F-9F0B-E44AF1DC2356}" type="datetimeFigureOut">
              <a:rPr lang="en-US" smtClean="0"/>
              <a:t>1/17/24</a:t>
            </a:fld>
            <a:endParaRPr lang="en-US"/>
          </a:p>
        </p:txBody>
      </p:sp>
      <p:sp>
        <p:nvSpPr>
          <p:cNvPr id="5" name="Footer Placeholder 4">
            <a:extLst>
              <a:ext uri="{FF2B5EF4-FFF2-40B4-BE49-F238E27FC236}">
                <a16:creationId xmlns:a16="http://schemas.microsoft.com/office/drawing/2014/main" id="{21BA5E1E-BD11-0CB9-CFBB-7E7655E03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E73EB-A519-E38A-2670-5F9DCC489F1B}"/>
              </a:ext>
            </a:extLst>
          </p:cNvPr>
          <p:cNvSpPr>
            <a:spLocks noGrp="1"/>
          </p:cNvSpPr>
          <p:nvPr>
            <p:ph type="sldNum" sz="quarter" idx="12"/>
          </p:nvPr>
        </p:nvSpPr>
        <p:spPr/>
        <p:txBody>
          <a:bodyPr/>
          <a:lstStyle/>
          <a:p>
            <a:fld id="{A9532343-8324-234D-AA74-790068AEF37D}" type="slidenum">
              <a:rPr lang="en-US" smtClean="0"/>
              <a:t>‹#›</a:t>
            </a:fld>
            <a:endParaRPr lang="en-US"/>
          </a:p>
        </p:txBody>
      </p:sp>
    </p:spTree>
    <p:extLst>
      <p:ext uri="{BB962C8B-B14F-4D97-AF65-F5344CB8AC3E}">
        <p14:creationId xmlns:p14="http://schemas.microsoft.com/office/powerpoint/2010/main" val="178129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E0F9-31D9-43B2-1AC1-8B78D0F36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0C048-111C-0790-7D6D-7D53D42DC4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E6C58-ADCE-68BC-7F9E-4366B384A37F}"/>
              </a:ext>
            </a:extLst>
          </p:cNvPr>
          <p:cNvSpPr>
            <a:spLocks noGrp="1"/>
          </p:cNvSpPr>
          <p:nvPr>
            <p:ph type="dt" sz="half" idx="10"/>
          </p:nvPr>
        </p:nvSpPr>
        <p:spPr/>
        <p:txBody>
          <a:bodyPr/>
          <a:lstStyle/>
          <a:p>
            <a:fld id="{88027F26-F7DD-FC4F-9F0B-E44AF1DC2356}" type="datetimeFigureOut">
              <a:rPr lang="en-US" smtClean="0"/>
              <a:t>1/17/24</a:t>
            </a:fld>
            <a:endParaRPr lang="en-US"/>
          </a:p>
        </p:txBody>
      </p:sp>
      <p:sp>
        <p:nvSpPr>
          <p:cNvPr id="5" name="Footer Placeholder 4">
            <a:extLst>
              <a:ext uri="{FF2B5EF4-FFF2-40B4-BE49-F238E27FC236}">
                <a16:creationId xmlns:a16="http://schemas.microsoft.com/office/drawing/2014/main" id="{56DDE72B-F87A-0E24-60CE-67E56844D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BDD5C-5BD3-CAAF-93B5-BEFE8F729E56}"/>
              </a:ext>
            </a:extLst>
          </p:cNvPr>
          <p:cNvSpPr>
            <a:spLocks noGrp="1"/>
          </p:cNvSpPr>
          <p:nvPr>
            <p:ph type="sldNum" sz="quarter" idx="12"/>
          </p:nvPr>
        </p:nvSpPr>
        <p:spPr/>
        <p:txBody>
          <a:bodyPr/>
          <a:lstStyle/>
          <a:p>
            <a:fld id="{A9532343-8324-234D-AA74-790068AEF37D}" type="slidenum">
              <a:rPr lang="en-US" smtClean="0"/>
              <a:t>‹#›</a:t>
            </a:fld>
            <a:endParaRPr lang="en-US"/>
          </a:p>
        </p:txBody>
      </p:sp>
    </p:spTree>
    <p:extLst>
      <p:ext uri="{BB962C8B-B14F-4D97-AF65-F5344CB8AC3E}">
        <p14:creationId xmlns:p14="http://schemas.microsoft.com/office/powerpoint/2010/main" val="25873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2D39-E77B-EE06-60B8-E19058DCAC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3E790-8EF8-032B-1869-938E0D1ADE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11D697-E2E4-0826-5F1F-38EFCFEB8D1F}"/>
              </a:ext>
            </a:extLst>
          </p:cNvPr>
          <p:cNvSpPr>
            <a:spLocks noGrp="1"/>
          </p:cNvSpPr>
          <p:nvPr>
            <p:ph type="dt" sz="half" idx="10"/>
          </p:nvPr>
        </p:nvSpPr>
        <p:spPr/>
        <p:txBody>
          <a:bodyPr/>
          <a:lstStyle/>
          <a:p>
            <a:fld id="{88027F26-F7DD-FC4F-9F0B-E44AF1DC2356}" type="datetimeFigureOut">
              <a:rPr lang="en-US" smtClean="0"/>
              <a:t>1/17/24</a:t>
            </a:fld>
            <a:endParaRPr lang="en-US"/>
          </a:p>
        </p:txBody>
      </p:sp>
      <p:sp>
        <p:nvSpPr>
          <p:cNvPr id="5" name="Footer Placeholder 4">
            <a:extLst>
              <a:ext uri="{FF2B5EF4-FFF2-40B4-BE49-F238E27FC236}">
                <a16:creationId xmlns:a16="http://schemas.microsoft.com/office/drawing/2014/main" id="{FD733B06-2FA5-7848-DEAC-81B78DFE4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ADF09-9E25-C246-EA8A-46669FBA8F56}"/>
              </a:ext>
            </a:extLst>
          </p:cNvPr>
          <p:cNvSpPr>
            <a:spLocks noGrp="1"/>
          </p:cNvSpPr>
          <p:nvPr>
            <p:ph type="sldNum" sz="quarter" idx="12"/>
          </p:nvPr>
        </p:nvSpPr>
        <p:spPr/>
        <p:txBody>
          <a:bodyPr/>
          <a:lstStyle/>
          <a:p>
            <a:fld id="{A9532343-8324-234D-AA74-790068AEF37D}" type="slidenum">
              <a:rPr lang="en-US" smtClean="0"/>
              <a:t>‹#›</a:t>
            </a:fld>
            <a:endParaRPr lang="en-US"/>
          </a:p>
        </p:txBody>
      </p:sp>
    </p:spTree>
    <p:extLst>
      <p:ext uri="{BB962C8B-B14F-4D97-AF65-F5344CB8AC3E}">
        <p14:creationId xmlns:p14="http://schemas.microsoft.com/office/powerpoint/2010/main" val="163070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03F4-3498-F4D7-D3F6-7766D7867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CD77A-AC0C-52AC-CCA0-A39EFE81B0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27C707-CBAC-FA26-C6F2-2685BECBF0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557BB6-0536-337B-32D0-207C3764429E}"/>
              </a:ext>
            </a:extLst>
          </p:cNvPr>
          <p:cNvSpPr>
            <a:spLocks noGrp="1"/>
          </p:cNvSpPr>
          <p:nvPr>
            <p:ph type="dt" sz="half" idx="10"/>
          </p:nvPr>
        </p:nvSpPr>
        <p:spPr/>
        <p:txBody>
          <a:bodyPr/>
          <a:lstStyle/>
          <a:p>
            <a:fld id="{88027F26-F7DD-FC4F-9F0B-E44AF1DC2356}" type="datetimeFigureOut">
              <a:rPr lang="en-US" smtClean="0"/>
              <a:t>1/17/24</a:t>
            </a:fld>
            <a:endParaRPr lang="en-US"/>
          </a:p>
        </p:txBody>
      </p:sp>
      <p:sp>
        <p:nvSpPr>
          <p:cNvPr id="6" name="Footer Placeholder 5">
            <a:extLst>
              <a:ext uri="{FF2B5EF4-FFF2-40B4-BE49-F238E27FC236}">
                <a16:creationId xmlns:a16="http://schemas.microsoft.com/office/drawing/2014/main" id="{2E1ED436-312D-DC5C-EA8D-51B6188414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E45A9-347B-DB0C-B9A0-A6144497755D}"/>
              </a:ext>
            </a:extLst>
          </p:cNvPr>
          <p:cNvSpPr>
            <a:spLocks noGrp="1"/>
          </p:cNvSpPr>
          <p:nvPr>
            <p:ph type="sldNum" sz="quarter" idx="12"/>
          </p:nvPr>
        </p:nvSpPr>
        <p:spPr/>
        <p:txBody>
          <a:bodyPr/>
          <a:lstStyle/>
          <a:p>
            <a:fld id="{A9532343-8324-234D-AA74-790068AEF37D}" type="slidenum">
              <a:rPr lang="en-US" smtClean="0"/>
              <a:t>‹#›</a:t>
            </a:fld>
            <a:endParaRPr lang="en-US"/>
          </a:p>
        </p:txBody>
      </p:sp>
    </p:spTree>
    <p:extLst>
      <p:ext uri="{BB962C8B-B14F-4D97-AF65-F5344CB8AC3E}">
        <p14:creationId xmlns:p14="http://schemas.microsoft.com/office/powerpoint/2010/main" val="402747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8BD8-6739-A563-AD3D-5088D06803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F379FA-5A17-E362-BA83-C2C69A703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646796-6978-638C-DCD5-A6B1731A56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1640F-D9A4-0873-7004-9948E8B89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FF818-110D-4896-F573-6A7DB0F9D7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1AF3E0-3A45-EAC6-6E8F-BB5523B0DE2F}"/>
              </a:ext>
            </a:extLst>
          </p:cNvPr>
          <p:cNvSpPr>
            <a:spLocks noGrp="1"/>
          </p:cNvSpPr>
          <p:nvPr>
            <p:ph type="dt" sz="half" idx="10"/>
          </p:nvPr>
        </p:nvSpPr>
        <p:spPr/>
        <p:txBody>
          <a:bodyPr/>
          <a:lstStyle/>
          <a:p>
            <a:fld id="{88027F26-F7DD-FC4F-9F0B-E44AF1DC2356}" type="datetimeFigureOut">
              <a:rPr lang="en-US" smtClean="0"/>
              <a:t>1/17/24</a:t>
            </a:fld>
            <a:endParaRPr lang="en-US"/>
          </a:p>
        </p:txBody>
      </p:sp>
      <p:sp>
        <p:nvSpPr>
          <p:cNvPr id="8" name="Footer Placeholder 7">
            <a:extLst>
              <a:ext uri="{FF2B5EF4-FFF2-40B4-BE49-F238E27FC236}">
                <a16:creationId xmlns:a16="http://schemas.microsoft.com/office/drawing/2014/main" id="{3D9776C3-97C0-372E-1056-788BAE58E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F7B7A8-8EE7-DB95-39BE-163B48267D2A}"/>
              </a:ext>
            </a:extLst>
          </p:cNvPr>
          <p:cNvSpPr>
            <a:spLocks noGrp="1"/>
          </p:cNvSpPr>
          <p:nvPr>
            <p:ph type="sldNum" sz="quarter" idx="12"/>
          </p:nvPr>
        </p:nvSpPr>
        <p:spPr/>
        <p:txBody>
          <a:bodyPr/>
          <a:lstStyle/>
          <a:p>
            <a:fld id="{A9532343-8324-234D-AA74-790068AEF37D}" type="slidenum">
              <a:rPr lang="en-US" smtClean="0"/>
              <a:t>‹#›</a:t>
            </a:fld>
            <a:endParaRPr lang="en-US"/>
          </a:p>
        </p:txBody>
      </p:sp>
    </p:spTree>
    <p:extLst>
      <p:ext uri="{BB962C8B-B14F-4D97-AF65-F5344CB8AC3E}">
        <p14:creationId xmlns:p14="http://schemas.microsoft.com/office/powerpoint/2010/main" val="78898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FF3B-8881-30B1-E570-4DF077F9DD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BE510D-61A4-E078-DF2D-B7115347D7EC}"/>
              </a:ext>
            </a:extLst>
          </p:cNvPr>
          <p:cNvSpPr>
            <a:spLocks noGrp="1"/>
          </p:cNvSpPr>
          <p:nvPr>
            <p:ph type="dt" sz="half" idx="10"/>
          </p:nvPr>
        </p:nvSpPr>
        <p:spPr/>
        <p:txBody>
          <a:bodyPr/>
          <a:lstStyle/>
          <a:p>
            <a:fld id="{88027F26-F7DD-FC4F-9F0B-E44AF1DC2356}" type="datetimeFigureOut">
              <a:rPr lang="en-US" smtClean="0"/>
              <a:t>1/17/24</a:t>
            </a:fld>
            <a:endParaRPr lang="en-US"/>
          </a:p>
        </p:txBody>
      </p:sp>
      <p:sp>
        <p:nvSpPr>
          <p:cNvPr id="4" name="Footer Placeholder 3">
            <a:extLst>
              <a:ext uri="{FF2B5EF4-FFF2-40B4-BE49-F238E27FC236}">
                <a16:creationId xmlns:a16="http://schemas.microsoft.com/office/drawing/2014/main" id="{D43873DF-C03F-8728-7F4D-F6323563D2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4DC778-DDA6-0D05-5F83-0443CD3DD483}"/>
              </a:ext>
            </a:extLst>
          </p:cNvPr>
          <p:cNvSpPr>
            <a:spLocks noGrp="1"/>
          </p:cNvSpPr>
          <p:nvPr>
            <p:ph type="sldNum" sz="quarter" idx="12"/>
          </p:nvPr>
        </p:nvSpPr>
        <p:spPr/>
        <p:txBody>
          <a:bodyPr/>
          <a:lstStyle/>
          <a:p>
            <a:fld id="{A9532343-8324-234D-AA74-790068AEF37D}" type="slidenum">
              <a:rPr lang="en-US" smtClean="0"/>
              <a:t>‹#›</a:t>
            </a:fld>
            <a:endParaRPr lang="en-US"/>
          </a:p>
        </p:txBody>
      </p:sp>
    </p:spTree>
    <p:extLst>
      <p:ext uri="{BB962C8B-B14F-4D97-AF65-F5344CB8AC3E}">
        <p14:creationId xmlns:p14="http://schemas.microsoft.com/office/powerpoint/2010/main" val="279274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1DB416-01AD-EE3C-81E0-7AB814840CB1}"/>
              </a:ext>
            </a:extLst>
          </p:cNvPr>
          <p:cNvSpPr>
            <a:spLocks noGrp="1"/>
          </p:cNvSpPr>
          <p:nvPr>
            <p:ph type="dt" sz="half" idx="10"/>
          </p:nvPr>
        </p:nvSpPr>
        <p:spPr/>
        <p:txBody>
          <a:bodyPr/>
          <a:lstStyle/>
          <a:p>
            <a:fld id="{88027F26-F7DD-FC4F-9F0B-E44AF1DC2356}" type="datetimeFigureOut">
              <a:rPr lang="en-US" smtClean="0"/>
              <a:t>1/17/24</a:t>
            </a:fld>
            <a:endParaRPr lang="en-US"/>
          </a:p>
        </p:txBody>
      </p:sp>
      <p:sp>
        <p:nvSpPr>
          <p:cNvPr id="3" name="Footer Placeholder 2">
            <a:extLst>
              <a:ext uri="{FF2B5EF4-FFF2-40B4-BE49-F238E27FC236}">
                <a16:creationId xmlns:a16="http://schemas.microsoft.com/office/drawing/2014/main" id="{FC9B695E-C9C4-D121-B6D8-C5D422DFC4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BD9BDA-1835-23E2-0875-28F7EC837E78}"/>
              </a:ext>
            </a:extLst>
          </p:cNvPr>
          <p:cNvSpPr>
            <a:spLocks noGrp="1"/>
          </p:cNvSpPr>
          <p:nvPr>
            <p:ph type="sldNum" sz="quarter" idx="12"/>
          </p:nvPr>
        </p:nvSpPr>
        <p:spPr/>
        <p:txBody>
          <a:bodyPr/>
          <a:lstStyle/>
          <a:p>
            <a:fld id="{A9532343-8324-234D-AA74-790068AEF37D}" type="slidenum">
              <a:rPr lang="en-US" smtClean="0"/>
              <a:t>‹#›</a:t>
            </a:fld>
            <a:endParaRPr lang="en-US"/>
          </a:p>
        </p:txBody>
      </p:sp>
    </p:spTree>
    <p:extLst>
      <p:ext uri="{BB962C8B-B14F-4D97-AF65-F5344CB8AC3E}">
        <p14:creationId xmlns:p14="http://schemas.microsoft.com/office/powerpoint/2010/main" val="51553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E7CC4-E119-28CF-C791-39F7620DA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14167-EE6E-AC2C-DFC8-ED6F7C118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6603B6-104B-42F0-AD42-7E0BE3CB7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2441C0-22DE-ED36-D003-E993E77DDD25}"/>
              </a:ext>
            </a:extLst>
          </p:cNvPr>
          <p:cNvSpPr>
            <a:spLocks noGrp="1"/>
          </p:cNvSpPr>
          <p:nvPr>
            <p:ph type="dt" sz="half" idx="10"/>
          </p:nvPr>
        </p:nvSpPr>
        <p:spPr/>
        <p:txBody>
          <a:bodyPr/>
          <a:lstStyle/>
          <a:p>
            <a:fld id="{88027F26-F7DD-FC4F-9F0B-E44AF1DC2356}" type="datetimeFigureOut">
              <a:rPr lang="en-US" smtClean="0"/>
              <a:t>1/17/24</a:t>
            </a:fld>
            <a:endParaRPr lang="en-US"/>
          </a:p>
        </p:txBody>
      </p:sp>
      <p:sp>
        <p:nvSpPr>
          <p:cNvPr id="6" name="Footer Placeholder 5">
            <a:extLst>
              <a:ext uri="{FF2B5EF4-FFF2-40B4-BE49-F238E27FC236}">
                <a16:creationId xmlns:a16="http://schemas.microsoft.com/office/drawing/2014/main" id="{9304CD34-149F-D716-720A-56FD6C247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0CBBD-E16B-C9C9-ED0B-561642A17D35}"/>
              </a:ext>
            </a:extLst>
          </p:cNvPr>
          <p:cNvSpPr>
            <a:spLocks noGrp="1"/>
          </p:cNvSpPr>
          <p:nvPr>
            <p:ph type="sldNum" sz="quarter" idx="12"/>
          </p:nvPr>
        </p:nvSpPr>
        <p:spPr/>
        <p:txBody>
          <a:bodyPr/>
          <a:lstStyle/>
          <a:p>
            <a:fld id="{A9532343-8324-234D-AA74-790068AEF37D}" type="slidenum">
              <a:rPr lang="en-US" smtClean="0"/>
              <a:t>‹#›</a:t>
            </a:fld>
            <a:endParaRPr lang="en-US"/>
          </a:p>
        </p:txBody>
      </p:sp>
    </p:spTree>
    <p:extLst>
      <p:ext uri="{BB962C8B-B14F-4D97-AF65-F5344CB8AC3E}">
        <p14:creationId xmlns:p14="http://schemas.microsoft.com/office/powerpoint/2010/main" val="12895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B388-40C8-011B-D4FB-34ED93D154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EB22B9-876E-FB03-A579-77208D5E5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D47493-3B6F-EACA-CC67-544AE8773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228B80-DA56-993A-7284-FD37F59A9AC3}"/>
              </a:ext>
            </a:extLst>
          </p:cNvPr>
          <p:cNvSpPr>
            <a:spLocks noGrp="1"/>
          </p:cNvSpPr>
          <p:nvPr>
            <p:ph type="dt" sz="half" idx="10"/>
          </p:nvPr>
        </p:nvSpPr>
        <p:spPr/>
        <p:txBody>
          <a:bodyPr/>
          <a:lstStyle/>
          <a:p>
            <a:fld id="{88027F26-F7DD-FC4F-9F0B-E44AF1DC2356}" type="datetimeFigureOut">
              <a:rPr lang="en-US" smtClean="0"/>
              <a:t>1/17/24</a:t>
            </a:fld>
            <a:endParaRPr lang="en-US"/>
          </a:p>
        </p:txBody>
      </p:sp>
      <p:sp>
        <p:nvSpPr>
          <p:cNvPr id="6" name="Footer Placeholder 5">
            <a:extLst>
              <a:ext uri="{FF2B5EF4-FFF2-40B4-BE49-F238E27FC236}">
                <a16:creationId xmlns:a16="http://schemas.microsoft.com/office/drawing/2014/main" id="{0F853B81-5788-61A8-6A11-7714E3B90D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D52369-4204-D4F1-096D-99015E8A0252}"/>
              </a:ext>
            </a:extLst>
          </p:cNvPr>
          <p:cNvSpPr>
            <a:spLocks noGrp="1"/>
          </p:cNvSpPr>
          <p:nvPr>
            <p:ph type="sldNum" sz="quarter" idx="12"/>
          </p:nvPr>
        </p:nvSpPr>
        <p:spPr/>
        <p:txBody>
          <a:bodyPr/>
          <a:lstStyle/>
          <a:p>
            <a:fld id="{A9532343-8324-234D-AA74-790068AEF37D}" type="slidenum">
              <a:rPr lang="en-US" smtClean="0"/>
              <a:t>‹#›</a:t>
            </a:fld>
            <a:endParaRPr lang="en-US"/>
          </a:p>
        </p:txBody>
      </p:sp>
    </p:spTree>
    <p:extLst>
      <p:ext uri="{BB962C8B-B14F-4D97-AF65-F5344CB8AC3E}">
        <p14:creationId xmlns:p14="http://schemas.microsoft.com/office/powerpoint/2010/main" val="112781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8DECA-4A10-38F4-9ED8-F6A07D91FA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7668F9-4FF9-839C-4110-7D403A82B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E1E6F-B145-64E6-A44F-CA55DCFFB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27F26-F7DD-FC4F-9F0B-E44AF1DC2356}" type="datetimeFigureOut">
              <a:rPr lang="en-US" smtClean="0"/>
              <a:t>1/17/24</a:t>
            </a:fld>
            <a:endParaRPr lang="en-US"/>
          </a:p>
        </p:txBody>
      </p:sp>
      <p:sp>
        <p:nvSpPr>
          <p:cNvPr id="5" name="Footer Placeholder 4">
            <a:extLst>
              <a:ext uri="{FF2B5EF4-FFF2-40B4-BE49-F238E27FC236}">
                <a16:creationId xmlns:a16="http://schemas.microsoft.com/office/drawing/2014/main" id="{D5E1D9BF-EEFC-0042-5CDE-838CF52ED7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60C39D-0BC4-43CC-E744-84FA424CC7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32343-8324-234D-AA74-790068AEF37D}" type="slidenum">
              <a:rPr lang="en-US" smtClean="0"/>
              <a:t>‹#›</a:t>
            </a:fld>
            <a:endParaRPr lang="en-US"/>
          </a:p>
        </p:txBody>
      </p:sp>
    </p:spTree>
    <p:extLst>
      <p:ext uri="{BB962C8B-B14F-4D97-AF65-F5344CB8AC3E}">
        <p14:creationId xmlns:p14="http://schemas.microsoft.com/office/powerpoint/2010/main" val="1639956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file:////Users/kencrow/Library/Group%20Containers/UBF8T346G9.ms/WebArchiveCopyPasteTempFiles/com.microsoft.Word/FacwVTJ1zAXZORuY7G4QTftSRpjmLd4X6R1_lZy_9zt-xoCfwmpkygQCpzcPkyN6ahfvOkixINt_fGdnLsgcDehGRzd4uHtTiLToN9asxd7yZAk5fp6t_4e_w-L7j-WM6w"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2BF-1FFA-D139-0F2C-91A3A00CFF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49892B-A30A-94B6-C010-D4E16B3364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E641D2-74BA-0BA7-3B11-530FDDC3D7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55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1050415" y="459284"/>
            <a:ext cx="10091167"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Weeds &amp; Wheat” </a:t>
            </a:r>
          </a:p>
        </p:txBody>
      </p:sp>
      <p:sp>
        <p:nvSpPr>
          <p:cNvPr id="6" name="TextBox 5">
            <a:extLst>
              <a:ext uri="{FF2B5EF4-FFF2-40B4-BE49-F238E27FC236}">
                <a16:creationId xmlns:a16="http://schemas.microsoft.com/office/drawing/2014/main" id="{AB17C178-9E1A-A31F-A541-C63BB63E420E}"/>
              </a:ext>
            </a:extLst>
          </p:cNvPr>
          <p:cNvSpPr txBox="1"/>
          <p:nvPr/>
        </p:nvSpPr>
        <p:spPr>
          <a:xfrm>
            <a:off x="1050417" y="1311132"/>
            <a:ext cx="7805142" cy="584775"/>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200" b="1" dirty="0">
                <a:solidFill>
                  <a:schemeClr val="bg1"/>
                </a:solidFill>
                <a:effectLst>
                  <a:outerShdw blurRad="38100" dist="38100" dir="5400000" algn="ctr" rotWithShape="0">
                    <a:srgbClr val="000000">
                      <a:alpha val="99000"/>
                    </a:srgbClr>
                  </a:outerShdw>
                </a:effectLst>
                <a:latin typeface="Nexa Bold" panose="02000000000000000000" pitchFamily="2" charset="0"/>
              </a:rPr>
              <a:t>Contextual Application </a:t>
            </a:r>
          </a:p>
        </p:txBody>
      </p:sp>
      <p:sp>
        <p:nvSpPr>
          <p:cNvPr id="13" name="TextBox 12">
            <a:extLst>
              <a:ext uri="{FF2B5EF4-FFF2-40B4-BE49-F238E27FC236}">
                <a16:creationId xmlns:a16="http://schemas.microsoft.com/office/drawing/2014/main" id="{9F6D4811-29EC-5902-ED71-00E1B1B537E4}"/>
              </a:ext>
            </a:extLst>
          </p:cNvPr>
          <p:cNvSpPr txBox="1"/>
          <p:nvPr/>
        </p:nvSpPr>
        <p:spPr>
          <a:xfrm>
            <a:off x="2083813" y="2246609"/>
            <a:ext cx="6321151" cy="1200329"/>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600" dirty="0">
                <a:solidFill>
                  <a:schemeClr val="bg1"/>
                </a:solidFill>
                <a:effectLst>
                  <a:outerShdw sx="1000" sy="1000" algn="ctr" rotWithShape="0">
                    <a:schemeClr val="bg1"/>
                  </a:outerShdw>
                </a:effectLst>
                <a:latin typeface="Nexa Light" panose="02000000000000000000" pitchFamily="2" charset="0"/>
              </a:rPr>
              <a:t>It’s Okay As A Disciple of Jesus To Ask Questions </a:t>
            </a:r>
          </a:p>
        </p:txBody>
      </p:sp>
      <p:sp>
        <p:nvSpPr>
          <p:cNvPr id="8" name="TextBox 7">
            <a:extLst>
              <a:ext uri="{FF2B5EF4-FFF2-40B4-BE49-F238E27FC236}">
                <a16:creationId xmlns:a16="http://schemas.microsoft.com/office/drawing/2014/main" id="{0977F997-BBEC-ABDE-2796-00615DA6828D}"/>
              </a:ext>
            </a:extLst>
          </p:cNvPr>
          <p:cNvSpPr txBox="1"/>
          <p:nvPr/>
        </p:nvSpPr>
        <p:spPr>
          <a:xfrm>
            <a:off x="839069" y="3663198"/>
            <a:ext cx="9557533" cy="2677656"/>
          </a:xfrm>
          <a:prstGeom prst="rect">
            <a:avLst/>
          </a:prstGeom>
          <a:solidFill>
            <a:schemeClr val="tx1">
              <a:lumMod val="65000"/>
              <a:lumOff val="35000"/>
            </a:schemeClr>
          </a:solidFill>
        </p:spPr>
        <p:txBody>
          <a:bodyPr wrap="square" rtlCol="0">
            <a:spAutoFit/>
          </a:bodyPr>
          <a:lstStyle/>
          <a:p>
            <a:pPr algn="just"/>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“Make your ear attentive to wisdom, incline your heart to understanding, cry out for insight, raise your voice for understanding, seek it like silver, and search for it as for hidden treasures. Then, you will understand the fear of the Lord, and find the knowledge of God.” </a:t>
            </a:r>
          </a:p>
          <a:p>
            <a:pPr algn="r"/>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Proverbs 2:2-5</a:t>
            </a:r>
          </a:p>
        </p:txBody>
      </p:sp>
    </p:spTree>
    <p:extLst>
      <p:ext uri="{BB962C8B-B14F-4D97-AF65-F5344CB8AC3E}">
        <p14:creationId xmlns:p14="http://schemas.microsoft.com/office/powerpoint/2010/main" val="2590761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B6BE-3506-D913-8615-D3CD9E20A14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5CABE12-CDCD-AB75-B705-C446DEAC9151}"/>
              </a:ext>
            </a:extLst>
          </p:cNvPr>
          <p:cNvSpPr>
            <a:spLocks noGrp="1"/>
          </p:cNvSpPr>
          <p:nvPr>
            <p:ph type="subTitle" idx="1"/>
          </p:nvPr>
        </p:nvSpPr>
        <p:spPr/>
        <p:txBody>
          <a:bodyPr/>
          <a:lstStyle/>
          <a:p>
            <a:endParaRPr lang="en-US"/>
          </a:p>
        </p:txBody>
      </p:sp>
      <p:sp>
        <p:nvSpPr>
          <p:cNvPr id="4" name="Rectangle 2">
            <a:extLst>
              <a:ext uri="{FF2B5EF4-FFF2-40B4-BE49-F238E27FC236}">
                <a16:creationId xmlns:a16="http://schemas.microsoft.com/office/drawing/2014/main" id="{A9B2AB30-0E75-BEAF-14D3-DCC3BC55630F}"/>
              </a:ext>
            </a:extLst>
          </p:cNvPr>
          <p:cNvSpPr>
            <a:spLocks noChangeArrowheads="1"/>
          </p:cNvSpPr>
          <p:nvPr/>
        </p:nvSpPr>
        <p:spPr bwMode="auto">
          <a:xfrm>
            <a:off x="-1" y="-778747"/>
            <a:ext cx="321547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Wheat or Weed? – Zion Lutheran Church">
            <a:extLst>
              <a:ext uri="{FF2B5EF4-FFF2-40B4-BE49-F238E27FC236}">
                <a16:creationId xmlns:a16="http://schemas.microsoft.com/office/drawing/2014/main" id="{E23A4AD8-1FB7-174D-DB52-80C595E6AA4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778747"/>
            <a:ext cx="12192000" cy="763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4270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13881"/>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1050416" y="459284"/>
            <a:ext cx="9186888"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Weeds &amp; Wheat” </a:t>
            </a:r>
          </a:p>
        </p:txBody>
      </p:sp>
      <p:sp>
        <p:nvSpPr>
          <p:cNvPr id="6" name="TextBox 5">
            <a:extLst>
              <a:ext uri="{FF2B5EF4-FFF2-40B4-BE49-F238E27FC236}">
                <a16:creationId xmlns:a16="http://schemas.microsoft.com/office/drawing/2014/main" id="{AB17C178-9E1A-A31F-A541-C63BB63E420E}"/>
              </a:ext>
            </a:extLst>
          </p:cNvPr>
          <p:cNvSpPr txBox="1"/>
          <p:nvPr/>
        </p:nvSpPr>
        <p:spPr>
          <a:xfrm>
            <a:off x="1050417" y="1311132"/>
            <a:ext cx="7805142" cy="584775"/>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200" b="1" dirty="0">
                <a:solidFill>
                  <a:schemeClr val="bg1"/>
                </a:solidFill>
                <a:effectLst>
                  <a:outerShdw blurRad="38100" dist="38100" dir="5400000" algn="ctr" rotWithShape="0">
                    <a:srgbClr val="000000">
                      <a:alpha val="99000"/>
                    </a:srgbClr>
                  </a:outerShdw>
                </a:effectLst>
                <a:latin typeface="Nexa Bold" panose="02000000000000000000" pitchFamily="2" charset="0"/>
              </a:rPr>
              <a:t>The Meaning &amp; Application  </a:t>
            </a:r>
          </a:p>
        </p:txBody>
      </p:sp>
      <p:sp>
        <p:nvSpPr>
          <p:cNvPr id="11" name="TextBox 10">
            <a:extLst>
              <a:ext uri="{FF2B5EF4-FFF2-40B4-BE49-F238E27FC236}">
                <a16:creationId xmlns:a16="http://schemas.microsoft.com/office/drawing/2014/main" id="{70E1ADD7-E554-B502-7DFB-84EBF68D297B}"/>
              </a:ext>
            </a:extLst>
          </p:cNvPr>
          <p:cNvSpPr txBox="1"/>
          <p:nvPr/>
        </p:nvSpPr>
        <p:spPr>
          <a:xfrm>
            <a:off x="1499121" y="2113721"/>
            <a:ext cx="7256572" cy="646331"/>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600" dirty="0">
                <a:solidFill>
                  <a:schemeClr val="bg1"/>
                </a:solidFill>
                <a:effectLst>
                  <a:outerShdw sx="1000" sy="1000" algn="ctr" rotWithShape="0">
                    <a:schemeClr val="bg1"/>
                  </a:outerShdw>
                </a:effectLst>
                <a:latin typeface="Nexa Light" panose="02000000000000000000" pitchFamily="2" charset="0"/>
              </a:rPr>
              <a:t>Patience &amp; Purpose </a:t>
            </a:r>
          </a:p>
        </p:txBody>
      </p:sp>
      <p:sp>
        <p:nvSpPr>
          <p:cNvPr id="8" name="TextBox 7">
            <a:extLst>
              <a:ext uri="{FF2B5EF4-FFF2-40B4-BE49-F238E27FC236}">
                <a16:creationId xmlns:a16="http://schemas.microsoft.com/office/drawing/2014/main" id="{9BA46264-D092-F03A-1B26-8A48585C4664}"/>
              </a:ext>
            </a:extLst>
          </p:cNvPr>
          <p:cNvSpPr txBox="1"/>
          <p:nvPr/>
        </p:nvSpPr>
        <p:spPr>
          <a:xfrm>
            <a:off x="1383593" y="3089763"/>
            <a:ext cx="6362932" cy="3108543"/>
          </a:xfrm>
          <a:prstGeom prst="rect">
            <a:avLst/>
          </a:prstGeom>
          <a:solidFill>
            <a:schemeClr val="tx1">
              <a:lumMod val="65000"/>
              <a:lumOff val="35000"/>
            </a:schemeClr>
          </a:solidFill>
        </p:spPr>
        <p:txBody>
          <a:bodyPr wrap="square" rtlCol="0">
            <a:spAutoFit/>
          </a:bodyPr>
          <a:lstStyle/>
          <a:p>
            <a:pPr algn="just"/>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“Yet the point is clear, both in the world and in the kingdom community. Ultimately it is not the job of the church to weed out those who appear to be Christians but actually are not; that is God’s job at the end of this age.” </a:t>
            </a:r>
          </a:p>
        </p:txBody>
      </p:sp>
      <p:sp>
        <p:nvSpPr>
          <p:cNvPr id="7" name="TextBox 6">
            <a:extLst>
              <a:ext uri="{FF2B5EF4-FFF2-40B4-BE49-F238E27FC236}">
                <a16:creationId xmlns:a16="http://schemas.microsoft.com/office/drawing/2014/main" id="{2149DD4E-0505-B386-2F5A-6A934CE24B82}"/>
              </a:ext>
            </a:extLst>
          </p:cNvPr>
          <p:cNvSpPr txBox="1"/>
          <p:nvPr/>
        </p:nvSpPr>
        <p:spPr>
          <a:xfrm>
            <a:off x="1383593" y="3008607"/>
            <a:ext cx="9186888" cy="3539430"/>
          </a:xfrm>
          <a:prstGeom prst="rect">
            <a:avLst/>
          </a:prstGeom>
          <a:solidFill>
            <a:schemeClr val="tx1">
              <a:lumMod val="65000"/>
              <a:lumOff val="35000"/>
            </a:schemeClr>
          </a:solidFill>
        </p:spPr>
        <p:txBody>
          <a:bodyPr wrap="square" rtlCol="0">
            <a:spAutoFit/>
          </a:bodyPr>
          <a:lstStyle/>
          <a:p>
            <a:pPr algn="just"/>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“Jesus makes clear that we simply cannot be certain who is “in” or who is “out.” In fact, God’s judgment about these matters will take many by surprise (7:21-23; 8:11-12; 21:31-32; 25:31-46). Thank God it is not up to us! We can leave the weeding to the angels, and get on with the mission Jesus has given us — proclaiming the good news of the kingdom of God drawing near .” </a:t>
            </a:r>
          </a:p>
        </p:txBody>
      </p:sp>
    </p:spTree>
    <p:extLst>
      <p:ext uri="{BB962C8B-B14F-4D97-AF65-F5344CB8AC3E}">
        <p14:creationId xmlns:p14="http://schemas.microsoft.com/office/powerpoint/2010/main" val="428175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22" presetClass="exit" presetSubtype="4" fill="hold" grpId="1" nodeType="withEffect">
                                  <p:stCondLst>
                                    <p:cond delay="0"/>
                                  </p:stCondLst>
                                  <p:childTnLst>
                                    <p:animEffect transition="out" filter="wipe(down)">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8" grpId="1"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229</Words>
  <Application>Microsoft Macintosh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2024-01-17T14:16:00Z</dcterms:created>
  <dcterms:modified xsi:type="dcterms:W3CDTF">2024-01-17T15:06:21Z</dcterms:modified>
</cp:coreProperties>
</file>