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56" r:id="rId3"/>
    <p:sldId id="257"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6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8"/>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DBF0-7E53-6125-48F8-C95C433F3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167485-2EB5-7F87-2F10-60CA00F93F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0BAC92-2BF4-9C5B-2C47-F933AC161663}"/>
              </a:ext>
            </a:extLst>
          </p:cNvPr>
          <p:cNvSpPr>
            <a:spLocks noGrp="1"/>
          </p:cNvSpPr>
          <p:nvPr>
            <p:ph type="dt" sz="half" idx="10"/>
          </p:nvPr>
        </p:nvSpPr>
        <p:spPr/>
        <p:txBody>
          <a:bodyPr/>
          <a:lstStyle/>
          <a:p>
            <a:fld id="{D9B12132-57F1-9949-B48C-459AEF09D947}" type="datetimeFigureOut">
              <a:rPr lang="en-US" smtClean="0"/>
              <a:t>2/16/24</a:t>
            </a:fld>
            <a:endParaRPr lang="en-US"/>
          </a:p>
        </p:txBody>
      </p:sp>
      <p:sp>
        <p:nvSpPr>
          <p:cNvPr id="5" name="Footer Placeholder 4">
            <a:extLst>
              <a:ext uri="{FF2B5EF4-FFF2-40B4-BE49-F238E27FC236}">
                <a16:creationId xmlns:a16="http://schemas.microsoft.com/office/drawing/2014/main" id="{FF6E375D-1D5B-B89F-3050-55C2E66EA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E1799-B2DB-8D1D-00FD-0549F9BED1D2}"/>
              </a:ext>
            </a:extLst>
          </p:cNvPr>
          <p:cNvSpPr>
            <a:spLocks noGrp="1"/>
          </p:cNvSpPr>
          <p:nvPr>
            <p:ph type="sldNum" sz="quarter" idx="12"/>
          </p:nvPr>
        </p:nvSpPr>
        <p:spPr/>
        <p:txBody>
          <a:bodyPr/>
          <a:lstStyle/>
          <a:p>
            <a:fld id="{96C89FF6-1E06-8D41-B9AE-D842BCD99BB8}" type="slidenum">
              <a:rPr lang="en-US" smtClean="0"/>
              <a:t>‹#›</a:t>
            </a:fld>
            <a:endParaRPr lang="en-US"/>
          </a:p>
        </p:txBody>
      </p:sp>
    </p:spTree>
    <p:extLst>
      <p:ext uri="{BB962C8B-B14F-4D97-AF65-F5344CB8AC3E}">
        <p14:creationId xmlns:p14="http://schemas.microsoft.com/office/powerpoint/2010/main" val="70321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A24F-EE0C-02F9-0FC7-5C6747736E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2C81C1-2006-54BB-5F18-2B8F681779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694D6-C7D9-EA0D-1A1F-BDF4D9DD9597}"/>
              </a:ext>
            </a:extLst>
          </p:cNvPr>
          <p:cNvSpPr>
            <a:spLocks noGrp="1"/>
          </p:cNvSpPr>
          <p:nvPr>
            <p:ph type="dt" sz="half" idx="10"/>
          </p:nvPr>
        </p:nvSpPr>
        <p:spPr/>
        <p:txBody>
          <a:bodyPr/>
          <a:lstStyle/>
          <a:p>
            <a:fld id="{D9B12132-57F1-9949-B48C-459AEF09D947}" type="datetimeFigureOut">
              <a:rPr lang="en-US" smtClean="0"/>
              <a:t>2/16/24</a:t>
            </a:fld>
            <a:endParaRPr lang="en-US"/>
          </a:p>
        </p:txBody>
      </p:sp>
      <p:sp>
        <p:nvSpPr>
          <p:cNvPr id="5" name="Footer Placeholder 4">
            <a:extLst>
              <a:ext uri="{FF2B5EF4-FFF2-40B4-BE49-F238E27FC236}">
                <a16:creationId xmlns:a16="http://schemas.microsoft.com/office/drawing/2014/main" id="{9F98B148-9994-D0FA-785F-0064DD53E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E9522-1AA7-ECA6-6E4B-4B1A82135E09}"/>
              </a:ext>
            </a:extLst>
          </p:cNvPr>
          <p:cNvSpPr>
            <a:spLocks noGrp="1"/>
          </p:cNvSpPr>
          <p:nvPr>
            <p:ph type="sldNum" sz="quarter" idx="12"/>
          </p:nvPr>
        </p:nvSpPr>
        <p:spPr/>
        <p:txBody>
          <a:bodyPr/>
          <a:lstStyle/>
          <a:p>
            <a:fld id="{96C89FF6-1E06-8D41-B9AE-D842BCD99BB8}" type="slidenum">
              <a:rPr lang="en-US" smtClean="0"/>
              <a:t>‹#›</a:t>
            </a:fld>
            <a:endParaRPr lang="en-US"/>
          </a:p>
        </p:txBody>
      </p:sp>
    </p:spTree>
    <p:extLst>
      <p:ext uri="{BB962C8B-B14F-4D97-AF65-F5344CB8AC3E}">
        <p14:creationId xmlns:p14="http://schemas.microsoft.com/office/powerpoint/2010/main" val="103944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EE3F61-0003-B6CD-EC4F-AFF8B019F1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D100EC-2389-B3EF-26AD-A05EE210E2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9D8C3-DF9D-0C9A-73C4-D477984F6CEB}"/>
              </a:ext>
            </a:extLst>
          </p:cNvPr>
          <p:cNvSpPr>
            <a:spLocks noGrp="1"/>
          </p:cNvSpPr>
          <p:nvPr>
            <p:ph type="dt" sz="half" idx="10"/>
          </p:nvPr>
        </p:nvSpPr>
        <p:spPr/>
        <p:txBody>
          <a:bodyPr/>
          <a:lstStyle/>
          <a:p>
            <a:fld id="{D9B12132-57F1-9949-B48C-459AEF09D947}" type="datetimeFigureOut">
              <a:rPr lang="en-US" smtClean="0"/>
              <a:t>2/16/24</a:t>
            </a:fld>
            <a:endParaRPr lang="en-US"/>
          </a:p>
        </p:txBody>
      </p:sp>
      <p:sp>
        <p:nvSpPr>
          <p:cNvPr id="5" name="Footer Placeholder 4">
            <a:extLst>
              <a:ext uri="{FF2B5EF4-FFF2-40B4-BE49-F238E27FC236}">
                <a16:creationId xmlns:a16="http://schemas.microsoft.com/office/drawing/2014/main" id="{2C17CE92-DE50-C494-7E71-CAB6B5ABE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A9C55-F861-4B84-BBAF-A075CF27DE7B}"/>
              </a:ext>
            </a:extLst>
          </p:cNvPr>
          <p:cNvSpPr>
            <a:spLocks noGrp="1"/>
          </p:cNvSpPr>
          <p:nvPr>
            <p:ph type="sldNum" sz="quarter" idx="12"/>
          </p:nvPr>
        </p:nvSpPr>
        <p:spPr/>
        <p:txBody>
          <a:bodyPr/>
          <a:lstStyle/>
          <a:p>
            <a:fld id="{96C89FF6-1E06-8D41-B9AE-D842BCD99BB8}" type="slidenum">
              <a:rPr lang="en-US" smtClean="0"/>
              <a:t>‹#›</a:t>
            </a:fld>
            <a:endParaRPr lang="en-US"/>
          </a:p>
        </p:txBody>
      </p:sp>
    </p:spTree>
    <p:extLst>
      <p:ext uri="{BB962C8B-B14F-4D97-AF65-F5344CB8AC3E}">
        <p14:creationId xmlns:p14="http://schemas.microsoft.com/office/powerpoint/2010/main" val="407706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DA83-51A6-CB32-E546-C37271B7F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6F8E60-23F4-0E60-AEC5-9EA37A8EE0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65AE7-6A31-0759-70E8-4816A2F43265}"/>
              </a:ext>
            </a:extLst>
          </p:cNvPr>
          <p:cNvSpPr>
            <a:spLocks noGrp="1"/>
          </p:cNvSpPr>
          <p:nvPr>
            <p:ph type="dt" sz="half" idx="10"/>
          </p:nvPr>
        </p:nvSpPr>
        <p:spPr/>
        <p:txBody>
          <a:bodyPr/>
          <a:lstStyle/>
          <a:p>
            <a:fld id="{D9B12132-57F1-9949-B48C-459AEF09D947}" type="datetimeFigureOut">
              <a:rPr lang="en-US" smtClean="0"/>
              <a:t>2/16/24</a:t>
            </a:fld>
            <a:endParaRPr lang="en-US"/>
          </a:p>
        </p:txBody>
      </p:sp>
      <p:sp>
        <p:nvSpPr>
          <p:cNvPr id="5" name="Footer Placeholder 4">
            <a:extLst>
              <a:ext uri="{FF2B5EF4-FFF2-40B4-BE49-F238E27FC236}">
                <a16:creationId xmlns:a16="http://schemas.microsoft.com/office/drawing/2014/main" id="{D0F4CEE2-2933-1C9B-A812-D47FC55A2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3C8EB-9250-F40A-4028-17104B01BA7C}"/>
              </a:ext>
            </a:extLst>
          </p:cNvPr>
          <p:cNvSpPr>
            <a:spLocks noGrp="1"/>
          </p:cNvSpPr>
          <p:nvPr>
            <p:ph type="sldNum" sz="quarter" idx="12"/>
          </p:nvPr>
        </p:nvSpPr>
        <p:spPr/>
        <p:txBody>
          <a:bodyPr/>
          <a:lstStyle/>
          <a:p>
            <a:fld id="{96C89FF6-1E06-8D41-B9AE-D842BCD99BB8}" type="slidenum">
              <a:rPr lang="en-US" smtClean="0"/>
              <a:t>‹#›</a:t>
            </a:fld>
            <a:endParaRPr lang="en-US"/>
          </a:p>
        </p:txBody>
      </p:sp>
    </p:spTree>
    <p:extLst>
      <p:ext uri="{BB962C8B-B14F-4D97-AF65-F5344CB8AC3E}">
        <p14:creationId xmlns:p14="http://schemas.microsoft.com/office/powerpoint/2010/main" val="251581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988F-EE78-E13D-D81A-61B8D18CE5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CA9033-7CB3-B4C7-72E3-21DDB02BF6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FB99FF-27DE-5DBC-1EAF-1B372487D84E}"/>
              </a:ext>
            </a:extLst>
          </p:cNvPr>
          <p:cNvSpPr>
            <a:spLocks noGrp="1"/>
          </p:cNvSpPr>
          <p:nvPr>
            <p:ph type="dt" sz="half" idx="10"/>
          </p:nvPr>
        </p:nvSpPr>
        <p:spPr/>
        <p:txBody>
          <a:bodyPr/>
          <a:lstStyle/>
          <a:p>
            <a:fld id="{D9B12132-57F1-9949-B48C-459AEF09D947}" type="datetimeFigureOut">
              <a:rPr lang="en-US" smtClean="0"/>
              <a:t>2/16/24</a:t>
            </a:fld>
            <a:endParaRPr lang="en-US"/>
          </a:p>
        </p:txBody>
      </p:sp>
      <p:sp>
        <p:nvSpPr>
          <p:cNvPr id="5" name="Footer Placeholder 4">
            <a:extLst>
              <a:ext uri="{FF2B5EF4-FFF2-40B4-BE49-F238E27FC236}">
                <a16:creationId xmlns:a16="http://schemas.microsoft.com/office/drawing/2014/main" id="{19C8F1C7-E168-1CE6-F24A-0360C5497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91BA47-8B71-AE57-99D3-C27E1C98D576}"/>
              </a:ext>
            </a:extLst>
          </p:cNvPr>
          <p:cNvSpPr>
            <a:spLocks noGrp="1"/>
          </p:cNvSpPr>
          <p:nvPr>
            <p:ph type="sldNum" sz="quarter" idx="12"/>
          </p:nvPr>
        </p:nvSpPr>
        <p:spPr/>
        <p:txBody>
          <a:bodyPr/>
          <a:lstStyle/>
          <a:p>
            <a:fld id="{96C89FF6-1E06-8D41-B9AE-D842BCD99BB8}" type="slidenum">
              <a:rPr lang="en-US" smtClean="0"/>
              <a:t>‹#›</a:t>
            </a:fld>
            <a:endParaRPr lang="en-US"/>
          </a:p>
        </p:txBody>
      </p:sp>
    </p:spTree>
    <p:extLst>
      <p:ext uri="{BB962C8B-B14F-4D97-AF65-F5344CB8AC3E}">
        <p14:creationId xmlns:p14="http://schemas.microsoft.com/office/powerpoint/2010/main" val="25905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88FDF-4284-03F7-9B6B-62086BE52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6C278-498E-3679-E423-32B38BAB0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C8CCE-C209-8460-C549-927BABF67F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4396DE-BDCB-0B45-334E-4B38F2778A2F}"/>
              </a:ext>
            </a:extLst>
          </p:cNvPr>
          <p:cNvSpPr>
            <a:spLocks noGrp="1"/>
          </p:cNvSpPr>
          <p:nvPr>
            <p:ph type="dt" sz="half" idx="10"/>
          </p:nvPr>
        </p:nvSpPr>
        <p:spPr/>
        <p:txBody>
          <a:bodyPr/>
          <a:lstStyle/>
          <a:p>
            <a:fld id="{D9B12132-57F1-9949-B48C-459AEF09D947}" type="datetimeFigureOut">
              <a:rPr lang="en-US" smtClean="0"/>
              <a:t>2/16/24</a:t>
            </a:fld>
            <a:endParaRPr lang="en-US"/>
          </a:p>
        </p:txBody>
      </p:sp>
      <p:sp>
        <p:nvSpPr>
          <p:cNvPr id="6" name="Footer Placeholder 5">
            <a:extLst>
              <a:ext uri="{FF2B5EF4-FFF2-40B4-BE49-F238E27FC236}">
                <a16:creationId xmlns:a16="http://schemas.microsoft.com/office/drawing/2014/main" id="{43212B58-888D-DCC6-3DB5-EB56B8C62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36FFB2-C6F3-30B2-4F9C-457C2269256F}"/>
              </a:ext>
            </a:extLst>
          </p:cNvPr>
          <p:cNvSpPr>
            <a:spLocks noGrp="1"/>
          </p:cNvSpPr>
          <p:nvPr>
            <p:ph type="sldNum" sz="quarter" idx="12"/>
          </p:nvPr>
        </p:nvSpPr>
        <p:spPr/>
        <p:txBody>
          <a:bodyPr/>
          <a:lstStyle/>
          <a:p>
            <a:fld id="{96C89FF6-1E06-8D41-B9AE-D842BCD99BB8}" type="slidenum">
              <a:rPr lang="en-US" smtClean="0"/>
              <a:t>‹#›</a:t>
            </a:fld>
            <a:endParaRPr lang="en-US"/>
          </a:p>
        </p:txBody>
      </p:sp>
    </p:spTree>
    <p:extLst>
      <p:ext uri="{BB962C8B-B14F-4D97-AF65-F5344CB8AC3E}">
        <p14:creationId xmlns:p14="http://schemas.microsoft.com/office/powerpoint/2010/main" val="78074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C8A7-6020-2EC9-CF28-B72B3E0EF8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176EA8-FCDF-2A96-CC21-49BC1180C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3A42F0-3111-F18A-8DA0-D3432FF559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D12AAA-C9C2-450B-0641-401CFC896C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5FDFCD-9AFD-7F9E-84BE-86D798EC2A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AD74A4-5B91-0A02-C3BC-AD05E900B19A}"/>
              </a:ext>
            </a:extLst>
          </p:cNvPr>
          <p:cNvSpPr>
            <a:spLocks noGrp="1"/>
          </p:cNvSpPr>
          <p:nvPr>
            <p:ph type="dt" sz="half" idx="10"/>
          </p:nvPr>
        </p:nvSpPr>
        <p:spPr/>
        <p:txBody>
          <a:bodyPr/>
          <a:lstStyle/>
          <a:p>
            <a:fld id="{D9B12132-57F1-9949-B48C-459AEF09D947}" type="datetimeFigureOut">
              <a:rPr lang="en-US" smtClean="0"/>
              <a:t>2/16/24</a:t>
            </a:fld>
            <a:endParaRPr lang="en-US"/>
          </a:p>
        </p:txBody>
      </p:sp>
      <p:sp>
        <p:nvSpPr>
          <p:cNvPr id="8" name="Footer Placeholder 7">
            <a:extLst>
              <a:ext uri="{FF2B5EF4-FFF2-40B4-BE49-F238E27FC236}">
                <a16:creationId xmlns:a16="http://schemas.microsoft.com/office/drawing/2014/main" id="{32570913-A0E0-5E44-C02B-42ACE0523F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00A51C-0E97-A177-259C-283D7168D2BC}"/>
              </a:ext>
            </a:extLst>
          </p:cNvPr>
          <p:cNvSpPr>
            <a:spLocks noGrp="1"/>
          </p:cNvSpPr>
          <p:nvPr>
            <p:ph type="sldNum" sz="quarter" idx="12"/>
          </p:nvPr>
        </p:nvSpPr>
        <p:spPr/>
        <p:txBody>
          <a:bodyPr/>
          <a:lstStyle/>
          <a:p>
            <a:fld id="{96C89FF6-1E06-8D41-B9AE-D842BCD99BB8}" type="slidenum">
              <a:rPr lang="en-US" smtClean="0"/>
              <a:t>‹#›</a:t>
            </a:fld>
            <a:endParaRPr lang="en-US"/>
          </a:p>
        </p:txBody>
      </p:sp>
    </p:spTree>
    <p:extLst>
      <p:ext uri="{BB962C8B-B14F-4D97-AF65-F5344CB8AC3E}">
        <p14:creationId xmlns:p14="http://schemas.microsoft.com/office/powerpoint/2010/main" val="43352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D912-2E33-8728-F83D-F203758B4F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D9BC17-6329-9E40-BA4A-B3915CB2DFCD}"/>
              </a:ext>
            </a:extLst>
          </p:cNvPr>
          <p:cNvSpPr>
            <a:spLocks noGrp="1"/>
          </p:cNvSpPr>
          <p:nvPr>
            <p:ph type="dt" sz="half" idx="10"/>
          </p:nvPr>
        </p:nvSpPr>
        <p:spPr/>
        <p:txBody>
          <a:bodyPr/>
          <a:lstStyle/>
          <a:p>
            <a:fld id="{D9B12132-57F1-9949-B48C-459AEF09D947}" type="datetimeFigureOut">
              <a:rPr lang="en-US" smtClean="0"/>
              <a:t>2/16/24</a:t>
            </a:fld>
            <a:endParaRPr lang="en-US"/>
          </a:p>
        </p:txBody>
      </p:sp>
      <p:sp>
        <p:nvSpPr>
          <p:cNvPr id="4" name="Footer Placeholder 3">
            <a:extLst>
              <a:ext uri="{FF2B5EF4-FFF2-40B4-BE49-F238E27FC236}">
                <a16:creationId xmlns:a16="http://schemas.microsoft.com/office/drawing/2014/main" id="{71F0855A-8181-C7B1-751A-4AA2B634E0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689D2F-E64A-AAD8-5698-6662108F759A}"/>
              </a:ext>
            </a:extLst>
          </p:cNvPr>
          <p:cNvSpPr>
            <a:spLocks noGrp="1"/>
          </p:cNvSpPr>
          <p:nvPr>
            <p:ph type="sldNum" sz="quarter" idx="12"/>
          </p:nvPr>
        </p:nvSpPr>
        <p:spPr/>
        <p:txBody>
          <a:bodyPr/>
          <a:lstStyle/>
          <a:p>
            <a:fld id="{96C89FF6-1E06-8D41-B9AE-D842BCD99BB8}" type="slidenum">
              <a:rPr lang="en-US" smtClean="0"/>
              <a:t>‹#›</a:t>
            </a:fld>
            <a:endParaRPr lang="en-US"/>
          </a:p>
        </p:txBody>
      </p:sp>
    </p:spTree>
    <p:extLst>
      <p:ext uri="{BB962C8B-B14F-4D97-AF65-F5344CB8AC3E}">
        <p14:creationId xmlns:p14="http://schemas.microsoft.com/office/powerpoint/2010/main" val="334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DBEF2-3CB2-4E65-7177-A1DAD4C57C69}"/>
              </a:ext>
            </a:extLst>
          </p:cNvPr>
          <p:cNvSpPr>
            <a:spLocks noGrp="1"/>
          </p:cNvSpPr>
          <p:nvPr>
            <p:ph type="dt" sz="half" idx="10"/>
          </p:nvPr>
        </p:nvSpPr>
        <p:spPr/>
        <p:txBody>
          <a:bodyPr/>
          <a:lstStyle/>
          <a:p>
            <a:fld id="{D9B12132-57F1-9949-B48C-459AEF09D947}" type="datetimeFigureOut">
              <a:rPr lang="en-US" smtClean="0"/>
              <a:t>2/16/24</a:t>
            </a:fld>
            <a:endParaRPr lang="en-US"/>
          </a:p>
        </p:txBody>
      </p:sp>
      <p:sp>
        <p:nvSpPr>
          <p:cNvPr id="3" name="Footer Placeholder 2">
            <a:extLst>
              <a:ext uri="{FF2B5EF4-FFF2-40B4-BE49-F238E27FC236}">
                <a16:creationId xmlns:a16="http://schemas.microsoft.com/office/drawing/2014/main" id="{1CFB956B-78D3-304F-1E43-4EF08E2F46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37DECA-0C01-AEE6-829F-3B0A4AF1D397}"/>
              </a:ext>
            </a:extLst>
          </p:cNvPr>
          <p:cNvSpPr>
            <a:spLocks noGrp="1"/>
          </p:cNvSpPr>
          <p:nvPr>
            <p:ph type="sldNum" sz="quarter" idx="12"/>
          </p:nvPr>
        </p:nvSpPr>
        <p:spPr/>
        <p:txBody>
          <a:bodyPr/>
          <a:lstStyle/>
          <a:p>
            <a:fld id="{96C89FF6-1E06-8D41-B9AE-D842BCD99BB8}" type="slidenum">
              <a:rPr lang="en-US" smtClean="0"/>
              <a:t>‹#›</a:t>
            </a:fld>
            <a:endParaRPr lang="en-US"/>
          </a:p>
        </p:txBody>
      </p:sp>
    </p:spTree>
    <p:extLst>
      <p:ext uri="{BB962C8B-B14F-4D97-AF65-F5344CB8AC3E}">
        <p14:creationId xmlns:p14="http://schemas.microsoft.com/office/powerpoint/2010/main" val="186885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96B9-DD98-E747-02E6-E113CC673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2FD1C4-CEC4-7A0A-32BC-D846C600E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78149D-B5C3-0859-82D1-A69F2B75D9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A53C63-4DD2-9EA8-4A27-C5695DA077C9}"/>
              </a:ext>
            </a:extLst>
          </p:cNvPr>
          <p:cNvSpPr>
            <a:spLocks noGrp="1"/>
          </p:cNvSpPr>
          <p:nvPr>
            <p:ph type="dt" sz="half" idx="10"/>
          </p:nvPr>
        </p:nvSpPr>
        <p:spPr/>
        <p:txBody>
          <a:bodyPr/>
          <a:lstStyle/>
          <a:p>
            <a:fld id="{D9B12132-57F1-9949-B48C-459AEF09D947}" type="datetimeFigureOut">
              <a:rPr lang="en-US" smtClean="0"/>
              <a:t>2/16/24</a:t>
            </a:fld>
            <a:endParaRPr lang="en-US"/>
          </a:p>
        </p:txBody>
      </p:sp>
      <p:sp>
        <p:nvSpPr>
          <p:cNvPr id="6" name="Footer Placeholder 5">
            <a:extLst>
              <a:ext uri="{FF2B5EF4-FFF2-40B4-BE49-F238E27FC236}">
                <a16:creationId xmlns:a16="http://schemas.microsoft.com/office/drawing/2014/main" id="{246D7BE5-9A64-AB52-4EC5-CEB8B4709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1F594-005A-19B1-0F67-1B83F72E11E1}"/>
              </a:ext>
            </a:extLst>
          </p:cNvPr>
          <p:cNvSpPr>
            <a:spLocks noGrp="1"/>
          </p:cNvSpPr>
          <p:nvPr>
            <p:ph type="sldNum" sz="quarter" idx="12"/>
          </p:nvPr>
        </p:nvSpPr>
        <p:spPr/>
        <p:txBody>
          <a:bodyPr/>
          <a:lstStyle/>
          <a:p>
            <a:fld id="{96C89FF6-1E06-8D41-B9AE-D842BCD99BB8}" type="slidenum">
              <a:rPr lang="en-US" smtClean="0"/>
              <a:t>‹#›</a:t>
            </a:fld>
            <a:endParaRPr lang="en-US"/>
          </a:p>
        </p:txBody>
      </p:sp>
    </p:spTree>
    <p:extLst>
      <p:ext uri="{BB962C8B-B14F-4D97-AF65-F5344CB8AC3E}">
        <p14:creationId xmlns:p14="http://schemas.microsoft.com/office/powerpoint/2010/main" val="170736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3E5AB-B978-E748-3224-3C17777DC9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69AF76-4E1B-DD42-F77C-6DC23599A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923E8E-2D95-2D7C-8794-F17CB5F51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4835B5-2545-8813-E920-1CE2B87D2651}"/>
              </a:ext>
            </a:extLst>
          </p:cNvPr>
          <p:cNvSpPr>
            <a:spLocks noGrp="1"/>
          </p:cNvSpPr>
          <p:nvPr>
            <p:ph type="dt" sz="half" idx="10"/>
          </p:nvPr>
        </p:nvSpPr>
        <p:spPr/>
        <p:txBody>
          <a:bodyPr/>
          <a:lstStyle/>
          <a:p>
            <a:fld id="{D9B12132-57F1-9949-B48C-459AEF09D947}" type="datetimeFigureOut">
              <a:rPr lang="en-US" smtClean="0"/>
              <a:t>2/16/24</a:t>
            </a:fld>
            <a:endParaRPr lang="en-US"/>
          </a:p>
        </p:txBody>
      </p:sp>
      <p:sp>
        <p:nvSpPr>
          <p:cNvPr id="6" name="Footer Placeholder 5">
            <a:extLst>
              <a:ext uri="{FF2B5EF4-FFF2-40B4-BE49-F238E27FC236}">
                <a16:creationId xmlns:a16="http://schemas.microsoft.com/office/drawing/2014/main" id="{39657648-856B-1F9F-13B2-3DB389EB78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28A54-0666-6263-60F1-2FF84EC564DE}"/>
              </a:ext>
            </a:extLst>
          </p:cNvPr>
          <p:cNvSpPr>
            <a:spLocks noGrp="1"/>
          </p:cNvSpPr>
          <p:nvPr>
            <p:ph type="sldNum" sz="quarter" idx="12"/>
          </p:nvPr>
        </p:nvSpPr>
        <p:spPr/>
        <p:txBody>
          <a:bodyPr/>
          <a:lstStyle/>
          <a:p>
            <a:fld id="{96C89FF6-1E06-8D41-B9AE-D842BCD99BB8}" type="slidenum">
              <a:rPr lang="en-US" smtClean="0"/>
              <a:t>‹#›</a:t>
            </a:fld>
            <a:endParaRPr lang="en-US"/>
          </a:p>
        </p:txBody>
      </p:sp>
    </p:spTree>
    <p:extLst>
      <p:ext uri="{BB962C8B-B14F-4D97-AF65-F5344CB8AC3E}">
        <p14:creationId xmlns:p14="http://schemas.microsoft.com/office/powerpoint/2010/main" val="55636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D29054-CD5A-9417-B964-3FDE3F2F16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DA29EE-EBD2-9600-1D17-C8CDD2BB16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24F2E-3310-3C05-D0F5-F7B9CA6CD1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12132-57F1-9949-B48C-459AEF09D947}" type="datetimeFigureOut">
              <a:rPr lang="en-US" smtClean="0"/>
              <a:t>2/16/24</a:t>
            </a:fld>
            <a:endParaRPr lang="en-US"/>
          </a:p>
        </p:txBody>
      </p:sp>
      <p:sp>
        <p:nvSpPr>
          <p:cNvPr id="5" name="Footer Placeholder 4">
            <a:extLst>
              <a:ext uri="{FF2B5EF4-FFF2-40B4-BE49-F238E27FC236}">
                <a16:creationId xmlns:a16="http://schemas.microsoft.com/office/drawing/2014/main" id="{E70FFC1B-3001-4D1C-3022-981B8A1DDD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545B0F-F56C-50C5-30BE-D4560A442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9FF6-1E06-8D41-B9AE-D842BCD99BB8}" type="slidenum">
              <a:rPr lang="en-US" smtClean="0"/>
              <a:t>‹#›</a:t>
            </a:fld>
            <a:endParaRPr lang="en-US"/>
          </a:p>
        </p:txBody>
      </p:sp>
    </p:spTree>
    <p:extLst>
      <p:ext uri="{BB962C8B-B14F-4D97-AF65-F5344CB8AC3E}">
        <p14:creationId xmlns:p14="http://schemas.microsoft.com/office/powerpoint/2010/main" val="3355456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week in Knicks history: David Lee tips it in with .1 left to beat the  Bobcats - Posting and Toasting">
            <a:extLst>
              <a:ext uri="{FF2B5EF4-FFF2-40B4-BE49-F238E27FC236}">
                <a16:creationId xmlns:a16="http://schemas.microsoft.com/office/drawing/2014/main" id="{03136677-730B-F6A9-DB11-6BB034465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6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F7960-F5E1-E00E-AFED-0A4D2E7741B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BD4931D-E17A-69E0-3362-3C758663BFC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D94C94E-E22D-741E-DD74-34E798C0A3CB}"/>
              </a:ext>
            </a:extLst>
          </p:cNvPr>
          <p:cNvPicPr>
            <a:picLocks noChangeAspect="1"/>
          </p:cNvPicPr>
          <p:nvPr/>
        </p:nvPicPr>
        <p:blipFill>
          <a:blip r:embed="rId2"/>
          <a:stretch>
            <a:fillRect/>
          </a:stretch>
        </p:blipFill>
        <p:spPr>
          <a:xfrm>
            <a:off x="0" y="-3313"/>
            <a:ext cx="12192000" cy="6864626"/>
          </a:xfrm>
          <a:prstGeom prst="rect">
            <a:avLst/>
          </a:prstGeom>
        </p:spPr>
      </p:pic>
    </p:spTree>
    <p:extLst>
      <p:ext uri="{BB962C8B-B14F-4D97-AF65-F5344CB8AC3E}">
        <p14:creationId xmlns:p14="http://schemas.microsoft.com/office/powerpoint/2010/main" val="234762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0846D2-2A30-73F7-3075-B1685259ECE2}"/>
              </a:ext>
            </a:extLst>
          </p:cNvPr>
          <p:cNvPicPr>
            <a:picLocks noChangeAspect="1"/>
          </p:cNvPicPr>
          <p:nvPr/>
        </p:nvPicPr>
        <p:blipFill>
          <a:blip r:embed="rId2"/>
          <a:stretch>
            <a:fillRect/>
          </a:stretch>
        </p:blipFill>
        <p:spPr>
          <a:xfrm>
            <a:off x="0" y="-3313"/>
            <a:ext cx="12192000" cy="6864626"/>
          </a:xfrm>
          <a:prstGeom prst="rect">
            <a:avLst/>
          </a:prstGeom>
        </p:spPr>
      </p:pic>
      <p:sp>
        <p:nvSpPr>
          <p:cNvPr id="4" name="TextBox 3">
            <a:extLst>
              <a:ext uri="{FF2B5EF4-FFF2-40B4-BE49-F238E27FC236}">
                <a16:creationId xmlns:a16="http://schemas.microsoft.com/office/drawing/2014/main" id="{2709A59C-1DA3-03BB-D597-4972A374F05A}"/>
              </a:ext>
            </a:extLst>
          </p:cNvPr>
          <p:cNvSpPr txBox="1"/>
          <p:nvPr/>
        </p:nvSpPr>
        <p:spPr>
          <a:xfrm>
            <a:off x="1240077" y="1064712"/>
            <a:ext cx="9711846" cy="3046988"/>
          </a:xfrm>
          <a:prstGeom prst="rect">
            <a:avLst/>
          </a:prstGeom>
          <a:noFill/>
        </p:spPr>
        <p:txBody>
          <a:bodyPr wrap="square" rtlCol="0">
            <a:spAutoFit/>
          </a:bodyPr>
          <a:lstStyle/>
          <a:p>
            <a:pPr algn="just"/>
            <a:r>
              <a:rPr lang="en-US" sz="3200" dirty="0">
                <a:solidFill>
                  <a:schemeClr val="bg1"/>
                </a:solidFill>
                <a:effectLst/>
                <a:latin typeface="Nexa Light" panose="02000000000000000000" pitchFamily="2" charset="0"/>
                <a:ea typeface="Calibri" panose="020F0502020204030204" pitchFamily="34" charset="0"/>
              </a:rPr>
              <a:t>“For many of us the great danger is not that we will renounce our faith. It is that we will become so distracted and rushed or preoccupied that we settle for a mediocre version of it. We will just skim our lives instead of actually living them</a:t>
            </a:r>
            <a:r>
              <a:rPr lang="en-US" sz="3200" dirty="0">
                <a:solidFill>
                  <a:schemeClr val="bg1"/>
                </a:solidFill>
                <a:latin typeface="Nexa Light" panose="02000000000000000000" pitchFamily="2" charset="0"/>
                <a:ea typeface="Calibri" panose="020F0502020204030204" pitchFamily="34" charset="0"/>
              </a:rPr>
              <a:t>”</a:t>
            </a:r>
          </a:p>
          <a:p>
            <a:pPr algn="r"/>
            <a:r>
              <a:rPr lang="en-US" sz="3200" dirty="0" err="1">
                <a:solidFill>
                  <a:schemeClr val="bg1"/>
                </a:solidFill>
                <a:latin typeface="Nexa Light" panose="02000000000000000000" pitchFamily="2" charset="0"/>
              </a:rPr>
              <a:t>Ortberg</a:t>
            </a:r>
            <a:r>
              <a:rPr lang="en-US" sz="3200" dirty="0">
                <a:solidFill>
                  <a:schemeClr val="bg1"/>
                </a:solidFill>
                <a:latin typeface="Nexa Light" panose="02000000000000000000" pitchFamily="2" charset="0"/>
              </a:rPr>
              <a:t> </a:t>
            </a:r>
          </a:p>
        </p:txBody>
      </p:sp>
    </p:spTree>
    <p:extLst>
      <p:ext uri="{BB962C8B-B14F-4D97-AF65-F5344CB8AC3E}">
        <p14:creationId xmlns:p14="http://schemas.microsoft.com/office/powerpoint/2010/main" val="141973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0846D2-2A30-73F7-3075-B1685259ECE2}"/>
              </a:ext>
            </a:extLst>
          </p:cNvPr>
          <p:cNvPicPr>
            <a:picLocks noChangeAspect="1"/>
          </p:cNvPicPr>
          <p:nvPr/>
        </p:nvPicPr>
        <p:blipFill>
          <a:blip r:embed="rId2"/>
          <a:stretch>
            <a:fillRect/>
          </a:stretch>
        </p:blipFill>
        <p:spPr>
          <a:xfrm>
            <a:off x="0" y="-3313"/>
            <a:ext cx="12192000" cy="6864626"/>
          </a:xfrm>
          <a:prstGeom prst="rect">
            <a:avLst/>
          </a:prstGeom>
        </p:spPr>
      </p:pic>
      <p:sp>
        <p:nvSpPr>
          <p:cNvPr id="4" name="TextBox 3">
            <a:extLst>
              <a:ext uri="{FF2B5EF4-FFF2-40B4-BE49-F238E27FC236}">
                <a16:creationId xmlns:a16="http://schemas.microsoft.com/office/drawing/2014/main" id="{2709A59C-1DA3-03BB-D597-4972A374F05A}"/>
              </a:ext>
            </a:extLst>
          </p:cNvPr>
          <p:cNvSpPr txBox="1"/>
          <p:nvPr/>
        </p:nvSpPr>
        <p:spPr>
          <a:xfrm>
            <a:off x="475989" y="538619"/>
            <a:ext cx="9711846" cy="584775"/>
          </a:xfrm>
          <a:prstGeom prst="rect">
            <a:avLst/>
          </a:prstGeom>
          <a:noFill/>
        </p:spPr>
        <p:txBody>
          <a:bodyPr wrap="square" rtlCol="0">
            <a:spAutoFit/>
          </a:bodyPr>
          <a:lstStyle/>
          <a:p>
            <a:pPr algn="just"/>
            <a:r>
              <a:rPr lang="en-US" sz="3200" dirty="0">
                <a:solidFill>
                  <a:schemeClr val="bg1"/>
                </a:solidFill>
                <a:latin typeface="Nexa Light" panose="02000000000000000000" pitchFamily="2" charset="0"/>
              </a:rPr>
              <a:t>Why Should We Live An Intentional Life? </a:t>
            </a:r>
          </a:p>
        </p:txBody>
      </p:sp>
      <p:sp>
        <p:nvSpPr>
          <p:cNvPr id="2" name="TextBox 1">
            <a:extLst>
              <a:ext uri="{FF2B5EF4-FFF2-40B4-BE49-F238E27FC236}">
                <a16:creationId xmlns:a16="http://schemas.microsoft.com/office/drawing/2014/main" id="{7315A4EA-7A95-566F-F7BB-B64A5A07BFB6}"/>
              </a:ext>
            </a:extLst>
          </p:cNvPr>
          <p:cNvSpPr txBox="1"/>
          <p:nvPr/>
        </p:nvSpPr>
        <p:spPr>
          <a:xfrm>
            <a:off x="1014607" y="1403716"/>
            <a:ext cx="9711846" cy="523220"/>
          </a:xfrm>
          <a:prstGeom prst="rect">
            <a:avLst/>
          </a:prstGeom>
          <a:solidFill>
            <a:srgbClr val="F06637"/>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It’s God’s Expectation We Make The Most Of Our Time </a:t>
            </a:r>
          </a:p>
        </p:txBody>
      </p:sp>
      <p:sp>
        <p:nvSpPr>
          <p:cNvPr id="5" name="TextBox 4">
            <a:extLst>
              <a:ext uri="{FF2B5EF4-FFF2-40B4-BE49-F238E27FC236}">
                <a16:creationId xmlns:a16="http://schemas.microsoft.com/office/drawing/2014/main" id="{F259A8E9-22AA-9F7F-F47A-40AF7C830398}"/>
              </a:ext>
            </a:extLst>
          </p:cNvPr>
          <p:cNvSpPr txBox="1"/>
          <p:nvPr/>
        </p:nvSpPr>
        <p:spPr>
          <a:xfrm>
            <a:off x="1342894" y="2231295"/>
            <a:ext cx="9711846" cy="2185214"/>
          </a:xfrm>
          <a:prstGeom prst="rect">
            <a:avLst/>
          </a:prstGeom>
          <a:noFill/>
          <a:ln>
            <a:solidFill>
              <a:srgbClr val="F06637"/>
            </a:solidFill>
          </a:ln>
        </p:spPr>
        <p:txBody>
          <a:bodyPr wrap="square" rtlCol="0">
            <a:spAutoFit/>
          </a:bodyPr>
          <a:lstStyle/>
          <a:p>
            <a:pPr algn="just"/>
            <a:r>
              <a:rPr lang="en-US" sz="2800" dirty="0">
                <a:solidFill>
                  <a:schemeClr val="bg1"/>
                </a:solidFill>
                <a:effectLst/>
                <a:latin typeface="Nexa Light" panose="02000000000000000000" pitchFamily="2" charset="0"/>
                <a:ea typeface="Calibri" panose="020F0502020204030204" pitchFamily="34" charset="0"/>
              </a:rPr>
              <a:t>“Go to the ant, O sluggard; consider her ways, and be wise. Without having any chief, officer, or ruler, she prepares her bread in summer and gathers her food in harvest.</a:t>
            </a:r>
            <a:r>
              <a:rPr lang="en-US" sz="2800" dirty="0">
                <a:solidFill>
                  <a:schemeClr val="bg1"/>
                </a:solidFill>
                <a:latin typeface="Nexa Light" panose="02000000000000000000" pitchFamily="2" charset="0"/>
                <a:ea typeface="Calibri" panose="020F0502020204030204" pitchFamily="34" charset="0"/>
              </a:rPr>
              <a:t>”</a:t>
            </a:r>
          </a:p>
          <a:p>
            <a:pPr algn="r"/>
            <a:r>
              <a:rPr lang="en-US" sz="2400" b="1" dirty="0">
                <a:solidFill>
                  <a:schemeClr val="bg1"/>
                </a:solidFill>
                <a:latin typeface="Nexa Light" panose="02000000000000000000" pitchFamily="2" charset="0"/>
              </a:rPr>
              <a:t>Proverbs 6:6-8 </a:t>
            </a:r>
          </a:p>
        </p:txBody>
      </p:sp>
      <p:sp>
        <p:nvSpPr>
          <p:cNvPr id="7" name="TextBox 6">
            <a:extLst>
              <a:ext uri="{FF2B5EF4-FFF2-40B4-BE49-F238E27FC236}">
                <a16:creationId xmlns:a16="http://schemas.microsoft.com/office/drawing/2014/main" id="{7AD9BDF1-8C6D-005A-87AC-9802C5F2BFAA}"/>
              </a:ext>
            </a:extLst>
          </p:cNvPr>
          <p:cNvSpPr txBox="1"/>
          <p:nvPr/>
        </p:nvSpPr>
        <p:spPr>
          <a:xfrm>
            <a:off x="1313147" y="3131354"/>
            <a:ext cx="9413306" cy="1323439"/>
          </a:xfrm>
          <a:prstGeom prst="rect">
            <a:avLst/>
          </a:prstGeom>
          <a:noFill/>
          <a:ln>
            <a:solidFill>
              <a:srgbClr val="F06637"/>
            </a:solidFill>
          </a:ln>
        </p:spPr>
        <p:txBody>
          <a:bodyPr wrap="square" rtlCol="0">
            <a:spAutoFit/>
          </a:bodyPr>
          <a:lstStyle/>
          <a:p>
            <a:pPr algn="just"/>
            <a:r>
              <a:rPr lang="en-US" sz="2800" dirty="0">
                <a:solidFill>
                  <a:schemeClr val="bg1"/>
                </a:solidFill>
                <a:effectLst/>
                <a:latin typeface="Nexa Light" panose="02000000000000000000" pitchFamily="2" charset="0"/>
                <a:ea typeface="Calibri" panose="020F0502020204030204" pitchFamily="34" charset="0"/>
              </a:rPr>
              <a:t>“Walk in wisdom toward outsiders, making the best use of the time.</a:t>
            </a:r>
            <a:r>
              <a:rPr lang="en-US" sz="2800" dirty="0">
                <a:solidFill>
                  <a:schemeClr val="bg1"/>
                </a:solidFill>
                <a:latin typeface="Nexa Light" panose="02000000000000000000" pitchFamily="2" charset="0"/>
                <a:ea typeface="Calibri" panose="020F0502020204030204" pitchFamily="34" charset="0"/>
              </a:rPr>
              <a:t>”</a:t>
            </a:r>
          </a:p>
          <a:p>
            <a:pPr algn="r"/>
            <a:r>
              <a:rPr lang="en-US" sz="2400" b="1" dirty="0">
                <a:solidFill>
                  <a:schemeClr val="bg1"/>
                </a:solidFill>
                <a:latin typeface="Nexa Light" panose="02000000000000000000" pitchFamily="2" charset="0"/>
              </a:rPr>
              <a:t>Colossians 4:5 </a:t>
            </a:r>
          </a:p>
        </p:txBody>
      </p:sp>
      <p:sp>
        <p:nvSpPr>
          <p:cNvPr id="8" name="TextBox 7">
            <a:extLst>
              <a:ext uri="{FF2B5EF4-FFF2-40B4-BE49-F238E27FC236}">
                <a16:creationId xmlns:a16="http://schemas.microsoft.com/office/drawing/2014/main" id="{8F87575C-BC0D-B313-F46F-014BAE766D06}"/>
              </a:ext>
            </a:extLst>
          </p:cNvPr>
          <p:cNvSpPr txBox="1"/>
          <p:nvPr/>
        </p:nvSpPr>
        <p:spPr>
          <a:xfrm>
            <a:off x="1328281" y="2241358"/>
            <a:ext cx="9711846" cy="2185214"/>
          </a:xfrm>
          <a:prstGeom prst="rect">
            <a:avLst/>
          </a:prstGeom>
          <a:noFill/>
          <a:ln>
            <a:solidFill>
              <a:srgbClr val="F06637"/>
            </a:solidFill>
          </a:ln>
        </p:spPr>
        <p:txBody>
          <a:bodyPr wrap="square" rtlCol="0">
            <a:spAutoFit/>
          </a:bodyPr>
          <a:lstStyle/>
          <a:p>
            <a:pPr algn="just"/>
            <a:r>
              <a:rPr lang="en-US" sz="2800" dirty="0">
                <a:solidFill>
                  <a:schemeClr val="bg1"/>
                </a:solidFill>
                <a:effectLst/>
                <a:latin typeface="Nexa Light" panose="02000000000000000000" pitchFamily="2" charset="0"/>
                <a:ea typeface="Calibri" panose="020F0502020204030204" pitchFamily="34" charset="0"/>
              </a:rPr>
              <a:t>“Look carefully then how you walk, not as unwise but as wise, making the best use of the time, because the days are evil. Therefore do not be foolish, but understand what the will of the Lord is.</a:t>
            </a:r>
            <a:r>
              <a:rPr lang="en-US" sz="2800" dirty="0">
                <a:solidFill>
                  <a:schemeClr val="bg1"/>
                </a:solidFill>
                <a:latin typeface="Nexa Light" panose="02000000000000000000" pitchFamily="2" charset="0"/>
                <a:ea typeface="Calibri" panose="020F0502020204030204" pitchFamily="34" charset="0"/>
              </a:rPr>
              <a:t>”</a:t>
            </a:r>
          </a:p>
          <a:p>
            <a:pPr algn="r"/>
            <a:r>
              <a:rPr lang="en-US" sz="2400" b="1" dirty="0">
                <a:solidFill>
                  <a:schemeClr val="bg1"/>
                </a:solidFill>
                <a:latin typeface="Nexa Light" panose="02000000000000000000" pitchFamily="2" charset="0"/>
              </a:rPr>
              <a:t>Ephesians 5:15-17 </a:t>
            </a:r>
          </a:p>
        </p:txBody>
      </p:sp>
      <p:sp>
        <p:nvSpPr>
          <p:cNvPr id="9" name="TextBox 8">
            <a:extLst>
              <a:ext uri="{FF2B5EF4-FFF2-40B4-BE49-F238E27FC236}">
                <a16:creationId xmlns:a16="http://schemas.microsoft.com/office/drawing/2014/main" id="{3F598867-6C94-B194-C589-C0558F1798D0}"/>
              </a:ext>
            </a:extLst>
          </p:cNvPr>
          <p:cNvSpPr txBox="1"/>
          <p:nvPr/>
        </p:nvSpPr>
        <p:spPr>
          <a:xfrm>
            <a:off x="1342894" y="3093070"/>
            <a:ext cx="9711846" cy="1323439"/>
          </a:xfrm>
          <a:prstGeom prst="rect">
            <a:avLst/>
          </a:prstGeom>
          <a:noFill/>
          <a:ln>
            <a:solidFill>
              <a:srgbClr val="F06637"/>
            </a:solidFill>
          </a:ln>
        </p:spPr>
        <p:txBody>
          <a:bodyPr wrap="square" rtlCol="0">
            <a:spAutoFit/>
          </a:bodyPr>
          <a:lstStyle/>
          <a:p>
            <a:pPr algn="just"/>
            <a:r>
              <a:rPr lang="en-US" sz="2800" dirty="0">
                <a:solidFill>
                  <a:schemeClr val="bg1"/>
                </a:solidFill>
                <a:effectLst/>
                <a:latin typeface="Nexa Light" panose="02000000000000000000" pitchFamily="2" charset="0"/>
                <a:ea typeface="Calibri" panose="020F0502020204030204" pitchFamily="34" charset="0"/>
              </a:rPr>
              <a:t>“The sluggard does not plow in the autumn; he will seek at harvest and have nothing.</a:t>
            </a:r>
            <a:r>
              <a:rPr lang="en-US" sz="2800" dirty="0">
                <a:solidFill>
                  <a:schemeClr val="bg1"/>
                </a:solidFill>
                <a:latin typeface="Nexa Light" panose="02000000000000000000" pitchFamily="2" charset="0"/>
                <a:ea typeface="Calibri" panose="020F0502020204030204" pitchFamily="34" charset="0"/>
              </a:rPr>
              <a:t>”</a:t>
            </a:r>
          </a:p>
          <a:p>
            <a:pPr algn="r"/>
            <a:r>
              <a:rPr lang="en-US" sz="2400" b="1" dirty="0">
                <a:solidFill>
                  <a:schemeClr val="bg1"/>
                </a:solidFill>
                <a:latin typeface="Nexa Light" panose="02000000000000000000" pitchFamily="2" charset="0"/>
              </a:rPr>
              <a:t>Proverbs 20:4 </a:t>
            </a:r>
          </a:p>
        </p:txBody>
      </p:sp>
      <p:sp>
        <p:nvSpPr>
          <p:cNvPr id="10" name="TextBox 9">
            <a:extLst>
              <a:ext uri="{FF2B5EF4-FFF2-40B4-BE49-F238E27FC236}">
                <a16:creationId xmlns:a16="http://schemas.microsoft.com/office/drawing/2014/main" id="{95DAB7AA-60CB-23B1-4358-BCB8207E4D00}"/>
              </a:ext>
            </a:extLst>
          </p:cNvPr>
          <p:cNvSpPr txBox="1"/>
          <p:nvPr/>
        </p:nvSpPr>
        <p:spPr>
          <a:xfrm>
            <a:off x="1167007" y="2564399"/>
            <a:ext cx="9711846" cy="1754326"/>
          </a:xfrm>
          <a:prstGeom prst="rect">
            <a:avLst/>
          </a:prstGeom>
          <a:noFill/>
          <a:ln>
            <a:solidFill>
              <a:srgbClr val="F06637"/>
            </a:solidFill>
          </a:ln>
        </p:spPr>
        <p:txBody>
          <a:bodyPr wrap="square" rtlCol="0">
            <a:spAutoFit/>
          </a:bodyPr>
          <a:lstStyle/>
          <a:p>
            <a:pPr algn="just"/>
            <a:r>
              <a:rPr lang="en-US" sz="2800" dirty="0">
                <a:solidFill>
                  <a:schemeClr val="bg1"/>
                </a:solidFill>
                <a:effectLst/>
                <a:latin typeface="Nexa Light" panose="02000000000000000000" pitchFamily="2" charset="0"/>
                <a:ea typeface="Calibri" panose="020F0502020204030204" pitchFamily="34" charset="0"/>
              </a:rPr>
              <a:t>“And cast the worthless servant into the outer darkness. In that place there will be weeping and gnashing of teeth.</a:t>
            </a:r>
            <a:r>
              <a:rPr lang="en-US" sz="2800" dirty="0">
                <a:solidFill>
                  <a:schemeClr val="bg1"/>
                </a:solidFill>
                <a:latin typeface="Nexa Light" panose="02000000000000000000" pitchFamily="2" charset="0"/>
                <a:ea typeface="Calibri" panose="020F0502020204030204" pitchFamily="34" charset="0"/>
              </a:rPr>
              <a:t>”</a:t>
            </a:r>
          </a:p>
          <a:p>
            <a:pPr algn="r"/>
            <a:r>
              <a:rPr lang="en-US" sz="2400" b="1" dirty="0">
                <a:solidFill>
                  <a:schemeClr val="bg1"/>
                </a:solidFill>
                <a:latin typeface="Nexa Light" panose="02000000000000000000" pitchFamily="2" charset="0"/>
              </a:rPr>
              <a:t>Matthew 25:30 </a:t>
            </a:r>
          </a:p>
        </p:txBody>
      </p:sp>
      <p:sp>
        <p:nvSpPr>
          <p:cNvPr id="11" name="TextBox 10">
            <a:extLst>
              <a:ext uri="{FF2B5EF4-FFF2-40B4-BE49-F238E27FC236}">
                <a16:creationId xmlns:a16="http://schemas.microsoft.com/office/drawing/2014/main" id="{E3C56A6E-40B9-5957-67F9-14E705560F15}"/>
              </a:ext>
            </a:extLst>
          </p:cNvPr>
          <p:cNvSpPr txBox="1"/>
          <p:nvPr/>
        </p:nvSpPr>
        <p:spPr>
          <a:xfrm>
            <a:off x="1313667" y="2321067"/>
            <a:ext cx="9711846" cy="1754326"/>
          </a:xfrm>
          <a:prstGeom prst="rect">
            <a:avLst/>
          </a:prstGeom>
          <a:noFill/>
          <a:ln>
            <a:solidFill>
              <a:srgbClr val="F06637"/>
            </a:solidFill>
          </a:ln>
        </p:spPr>
        <p:txBody>
          <a:bodyPr wrap="square" rtlCol="0">
            <a:spAutoFit/>
          </a:bodyPr>
          <a:lstStyle/>
          <a:p>
            <a:pPr algn="just"/>
            <a:r>
              <a:rPr lang="en-US" sz="2800" dirty="0">
                <a:solidFill>
                  <a:schemeClr val="bg1"/>
                </a:solidFill>
                <a:effectLst/>
                <a:latin typeface="Nexa Light" panose="02000000000000000000" pitchFamily="2" charset="0"/>
                <a:ea typeface="Calibri" panose="020F0502020204030204" pitchFamily="34" charset="0"/>
              </a:rPr>
              <a:t>“20 “But God said to him, ‘You fool! This very night your life will be demanded from you. Then who will get what you have prepared for yourself?</a:t>
            </a:r>
            <a:r>
              <a:rPr lang="en-US" sz="2800" dirty="0">
                <a:solidFill>
                  <a:schemeClr val="bg1"/>
                </a:solidFill>
                <a:latin typeface="Nexa Light" panose="02000000000000000000" pitchFamily="2" charset="0"/>
                <a:ea typeface="Calibri" panose="020F0502020204030204" pitchFamily="34" charset="0"/>
              </a:rPr>
              <a:t>”</a:t>
            </a:r>
          </a:p>
          <a:p>
            <a:pPr algn="r"/>
            <a:r>
              <a:rPr lang="en-US" sz="2400" b="1" dirty="0">
                <a:solidFill>
                  <a:schemeClr val="bg1"/>
                </a:solidFill>
                <a:latin typeface="Nexa Light" panose="02000000000000000000" pitchFamily="2" charset="0"/>
              </a:rPr>
              <a:t>Luke 12:20 </a:t>
            </a:r>
          </a:p>
        </p:txBody>
      </p:sp>
    </p:spTree>
    <p:extLst>
      <p:ext uri="{BB962C8B-B14F-4D97-AF65-F5344CB8AC3E}">
        <p14:creationId xmlns:p14="http://schemas.microsoft.com/office/powerpoint/2010/main" val="159141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xit" presetSubtype="21" fill="hold" grpId="1" nodeType="withEffect">
                                  <p:stCondLst>
                                    <p:cond delay="0"/>
                                  </p:stCondLst>
                                  <p:childTnLst>
                                    <p:animEffect transition="out" filter="barn(inVertic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xit" presetSubtype="21" fill="hold" grpId="1" nodeType="withEffect">
                                  <p:stCondLst>
                                    <p:cond delay="0"/>
                                  </p:stCondLst>
                                  <p:childTnLst>
                                    <p:animEffect transition="out" filter="barn(inVertical)">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xit" presetSubtype="21" fill="hold" grpId="1" nodeType="withEffect">
                                  <p:stCondLst>
                                    <p:cond delay="0"/>
                                  </p:stCondLst>
                                  <p:childTnLst>
                                    <p:animEffect transition="out" filter="barn(inVertical)">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par>
                                <p:cTn id="42" presetID="16" presetClass="exit" presetSubtype="21" fill="hold" grpId="1" nodeType="withEffect">
                                  <p:stCondLst>
                                    <p:cond delay="0"/>
                                  </p:stCondLst>
                                  <p:childTnLst>
                                    <p:animEffect transition="out" filter="barn(inVertical)">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par>
                                <p:cTn id="50" presetID="16" presetClass="exit" presetSubtype="21" fill="hold" grpId="1" nodeType="withEffect">
                                  <p:stCondLst>
                                    <p:cond delay="0"/>
                                  </p:stCondLst>
                                  <p:childTnLst>
                                    <p:animEffect transition="out" filter="barn(inVertical)">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0846D2-2A30-73F7-3075-B1685259ECE2}"/>
              </a:ext>
            </a:extLst>
          </p:cNvPr>
          <p:cNvPicPr>
            <a:picLocks noChangeAspect="1"/>
          </p:cNvPicPr>
          <p:nvPr/>
        </p:nvPicPr>
        <p:blipFill>
          <a:blip r:embed="rId2"/>
          <a:stretch>
            <a:fillRect/>
          </a:stretch>
        </p:blipFill>
        <p:spPr>
          <a:xfrm>
            <a:off x="0" y="-3313"/>
            <a:ext cx="12192000" cy="6864626"/>
          </a:xfrm>
          <a:prstGeom prst="rect">
            <a:avLst/>
          </a:prstGeom>
        </p:spPr>
      </p:pic>
      <p:sp>
        <p:nvSpPr>
          <p:cNvPr id="2" name="TextBox 1">
            <a:extLst>
              <a:ext uri="{FF2B5EF4-FFF2-40B4-BE49-F238E27FC236}">
                <a16:creationId xmlns:a16="http://schemas.microsoft.com/office/drawing/2014/main" id="{F614524F-2076-62A1-F41E-860C7D5B1B0A}"/>
              </a:ext>
            </a:extLst>
          </p:cNvPr>
          <p:cNvSpPr txBox="1"/>
          <p:nvPr/>
        </p:nvSpPr>
        <p:spPr>
          <a:xfrm>
            <a:off x="475989" y="538619"/>
            <a:ext cx="9711846" cy="584775"/>
          </a:xfrm>
          <a:prstGeom prst="rect">
            <a:avLst/>
          </a:prstGeom>
          <a:noFill/>
        </p:spPr>
        <p:txBody>
          <a:bodyPr wrap="square" rtlCol="0">
            <a:spAutoFit/>
          </a:bodyPr>
          <a:lstStyle/>
          <a:p>
            <a:pPr algn="just"/>
            <a:r>
              <a:rPr lang="en-US" sz="3200" dirty="0">
                <a:solidFill>
                  <a:schemeClr val="bg1"/>
                </a:solidFill>
                <a:latin typeface="Nexa Light" panose="02000000000000000000" pitchFamily="2" charset="0"/>
              </a:rPr>
              <a:t>Why Should We Live An Intentional Life? </a:t>
            </a:r>
          </a:p>
        </p:txBody>
      </p:sp>
      <p:sp>
        <p:nvSpPr>
          <p:cNvPr id="5" name="TextBox 4">
            <a:extLst>
              <a:ext uri="{FF2B5EF4-FFF2-40B4-BE49-F238E27FC236}">
                <a16:creationId xmlns:a16="http://schemas.microsoft.com/office/drawing/2014/main" id="{C0A99F2A-FC1B-2F32-9DC2-66FDB3BFD30A}"/>
              </a:ext>
            </a:extLst>
          </p:cNvPr>
          <p:cNvSpPr txBox="1"/>
          <p:nvPr/>
        </p:nvSpPr>
        <p:spPr>
          <a:xfrm>
            <a:off x="1014607" y="1403716"/>
            <a:ext cx="9711846" cy="523220"/>
          </a:xfrm>
          <a:prstGeom prst="rect">
            <a:avLst/>
          </a:prstGeom>
          <a:solidFill>
            <a:srgbClr val="F06637"/>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It’s God’s Expectation We Make The Most Of Our Time </a:t>
            </a:r>
          </a:p>
        </p:txBody>
      </p:sp>
      <p:sp>
        <p:nvSpPr>
          <p:cNvPr id="6" name="TextBox 5">
            <a:extLst>
              <a:ext uri="{FF2B5EF4-FFF2-40B4-BE49-F238E27FC236}">
                <a16:creationId xmlns:a16="http://schemas.microsoft.com/office/drawing/2014/main" id="{4AC916E3-451C-0D19-5187-D62A9F2A4FF3}"/>
              </a:ext>
            </a:extLst>
          </p:cNvPr>
          <p:cNvSpPr txBox="1"/>
          <p:nvPr/>
        </p:nvSpPr>
        <p:spPr>
          <a:xfrm>
            <a:off x="1014607" y="2207258"/>
            <a:ext cx="9711846" cy="523220"/>
          </a:xfrm>
          <a:prstGeom prst="rect">
            <a:avLst/>
          </a:prstGeom>
          <a:solidFill>
            <a:srgbClr val="F06637"/>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Time Is Limited, Non-Guaranteed, &amp; We Can’t Get It Back </a:t>
            </a:r>
          </a:p>
        </p:txBody>
      </p:sp>
      <p:sp>
        <p:nvSpPr>
          <p:cNvPr id="7" name="TextBox 6">
            <a:extLst>
              <a:ext uri="{FF2B5EF4-FFF2-40B4-BE49-F238E27FC236}">
                <a16:creationId xmlns:a16="http://schemas.microsoft.com/office/drawing/2014/main" id="{671A522F-BED6-9164-ABC3-BC685F3F36B5}"/>
              </a:ext>
            </a:extLst>
          </p:cNvPr>
          <p:cNvSpPr txBox="1"/>
          <p:nvPr/>
        </p:nvSpPr>
        <p:spPr>
          <a:xfrm>
            <a:off x="843876" y="2832763"/>
            <a:ext cx="10504248" cy="3046988"/>
          </a:xfrm>
          <a:prstGeom prst="rect">
            <a:avLst/>
          </a:prstGeom>
          <a:solidFill>
            <a:schemeClr val="tx1">
              <a:alpha val="78355"/>
            </a:schemeClr>
          </a:solidFill>
          <a:ln>
            <a:solidFill>
              <a:srgbClr val="F06637"/>
            </a:solidFill>
          </a:ln>
        </p:spPr>
        <p:txBody>
          <a:bodyPr wrap="square" rtlCol="0">
            <a:spAutoFit/>
          </a:bodyPr>
          <a:lstStyle/>
          <a:p>
            <a:pPr algn="just"/>
            <a:r>
              <a:rPr lang="en-US" sz="2800" dirty="0">
                <a:solidFill>
                  <a:schemeClr val="bg1"/>
                </a:solidFill>
                <a:effectLst/>
                <a:latin typeface="Nexa Light" panose="02000000000000000000" pitchFamily="2" charset="0"/>
                <a:ea typeface="Calibri" panose="020F0502020204030204" pitchFamily="34" charset="0"/>
              </a:rPr>
              <a:t>“Come now, you who say, “Today or tomorrow we will go into such and such a town and spend a year there and trade and make a profit”— yet you do not know what tomorrow will bring. What is your life? For you are a mist that appears for a little time and then vanishes. Instead, you ought to say, “If the Lord wills, we will live and do this or that.”</a:t>
            </a:r>
            <a:endParaRPr lang="en-US" sz="2800" dirty="0">
              <a:solidFill>
                <a:schemeClr val="bg1"/>
              </a:solidFill>
              <a:latin typeface="Nexa Light" panose="02000000000000000000" pitchFamily="2" charset="0"/>
              <a:ea typeface="Calibri" panose="020F0502020204030204" pitchFamily="34" charset="0"/>
            </a:endParaRPr>
          </a:p>
          <a:p>
            <a:pPr algn="r"/>
            <a:r>
              <a:rPr lang="en-US" sz="2400" b="1" dirty="0">
                <a:solidFill>
                  <a:schemeClr val="bg1"/>
                </a:solidFill>
                <a:latin typeface="Nexa Light" panose="02000000000000000000" pitchFamily="2" charset="0"/>
              </a:rPr>
              <a:t>James 4:13-15 </a:t>
            </a:r>
          </a:p>
        </p:txBody>
      </p:sp>
    </p:spTree>
    <p:extLst>
      <p:ext uri="{BB962C8B-B14F-4D97-AF65-F5344CB8AC3E}">
        <p14:creationId xmlns:p14="http://schemas.microsoft.com/office/powerpoint/2010/main" val="281667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0846D2-2A30-73F7-3075-B1685259ECE2}"/>
              </a:ext>
            </a:extLst>
          </p:cNvPr>
          <p:cNvPicPr>
            <a:picLocks noChangeAspect="1"/>
          </p:cNvPicPr>
          <p:nvPr/>
        </p:nvPicPr>
        <p:blipFill>
          <a:blip r:embed="rId2"/>
          <a:stretch>
            <a:fillRect/>
          </a:stretch>
        </p:blipFill>
        <p:spPr>
          <a:xfrm>
            <a:off x="0" y="-3313"/>
            <a:ext cx="12192000" cy="6864626"/>
          </a:xfrm>
          <a:prstGeom prst="rect">
            <a:avLst/>
          </a:prstGeom>
        </p:spPr>
      </p:pic>
      <p:sp>
        <p:nvSpPr>
          <p:cNvPr id="2" name="TextBox 1">
            <a:extLst>
              <a:ext uri="{FF2B5EF4-FFF2-40B4-BE49-F238E27FC236}">
                <a16:creationId xmlns:a16="http://schemas.microsoft.com/office/drawing/2014/main" id="{F614524F-2076-62A1-F41E-860C7D5B1B0A}"/>
              </a:ext>
            </a:extLst>
          </p:cNvPr>
          <p:cNvSpPr txBox="1"/>
          <p:nvPr/>
        </p:nvSpPr>
        <p:spPr>
          <a:xfrm>
            <a:off x="475989" y="538619"/>
            <a:ext cx="9711846" cy="584775"/>
          </a:xfrm>
          <a:prstGeom prst="rect">
            <a:avLst/>
          </a:prstGeom>
          <a:noFill/>
        </p:spPr>
        <p:txBody>
          <a:bodyPr wrap="square" rtlCol="0">
            <a:spAutoFit/>
          </a:bodyPr>
          <a:lstStyle/>
          <a:p>
            <a:pPr algn="just"/>
            <a:r>
              <a:rPr lang="en-US" sz="3200" dirty="0">
                <a:solidFill>
                  <a:schemeClr val="bg1"/>
                </a:solidFill>
                <a:latin typeface="Nexa Light" panose="02000000000000000000" pitchFamily="2" charset="0"/>
              </a:rPr>
              <a:t>How Can We Live Intentional Lives?</a:t>
            </a:r>
          </a:p>
        </p:txBody>
      </p:sp>
      <p:sp>
        <p:nvSpPr>
          <p:cNvPr id="5" name="TextBox 4">
            <a:extLst>
              <a:ext uri="{FF2B5EF4-FFF2-40B4-BE49-F238E27FC236}">
                <a16:creationId xmlns:a16="http://schemas.microsoft.com/office/drawing/2014/main" id="{C0A99F2A-FC1B-2F32-9DC2-66FDB3BFD30A}"/>
              </a:ext>
            </a:extLst>
          </p:cNvPr>
          <p:cNvSpPr txBox="1"/>
          <p:nvPr/>
        </p:nvSpPr>
        <p:spPr>
          <a:xfrm>
            <a:off x="1014607" y="2235539"/>
            <a:ext cx="9711846" cy="523220"/>
          </a:xfrm>
          <a:prstGeom prst="rect">
            <a:avLst/>
          </a:prstGeom>
          <a:solidFill>
            <a:srgbClr val="F06637"/>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Determine What’s “Expendable” &amp; “Vital” </a:t>
            </a:r>
          </a:p>
        </p:txBody>
      </p:sp>
      <p:sp>
        <p:nvSpPr>
          <p:cNvPr id="6" name="TextBox 5">
            <a:extLst>
              <a:ext uri="{FF2B5EF4-FFF2-40B4-BE49-F238E27FC236}">
                <a16:creationId xmlns:a16="http://schemas.microsoft.com/office/drawing/2014/main" id="{4AC916E3-451C-0D19-5187-D62A9F2A4FF3}"/>
              </a:ext>
            </a:extLst>
          </p:cNvPr>
          <p:cNvSpPr txBox="1"/>
          <p:nvPr/>
        </p:nvSpPr>
        <p:spPr>
          <a:xfrm>
            <a:off x="1014607" y="3067362"/>
            <a:ext cx="9711846" cy="523220"/>
          </a:xfrm>
          <a:prstGeom prst="rect">
            <a:avLst/>
          </a:prstGeom>
          <a:solidFill>
            <a:srgbClr val="F06637"/>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Spend Effort Planning &amp; Strategizing </a:t>
            </a:r>
          </a:p>
        </p:txBody>
      </p:sp>
      <p:sp>
        <p:nvSpPr>
          <p:cNvPr id="4" name="TextBox 3">
            <a:extLst>
              <a:ext uri="{FF2B5EF4-FFF2-40B4-BE49-F238E27FC236}">
                <a16:creationId xmlns:a16="http://schemas.microsoft.com/office/drawing/2014/main" id="{33C4BAE6-0278-AEC0-E63B-CA97196055AB}"/>
              </a:ext>
            </a:extLst>
          </p:cNvPr>
          <p:cNvSpPr txBox="1"/>
          <p:nvPr/>
        </p:nvSpPr>
        <p:spPr>
          <a:xfrm>
            <a:off x="475989" y="1633712"/>
            <a:ext cx="9711846" cy="461665"/>
          </a:xfrm>
          <a:prstGeom prst="rect">
            <a:avLst/>
          </a:prstGeom>
          <a:noFill/>
        </p:spPr>
        <p:txBody>
          <a:bodyPr wrap="square" rtlCol="0">
            <a:spAutoFit/>
          </a:bodyPr>
          <a:lstStyle/>
          <a:p>
            <a:pPr algn="just"/>
            <a:r>
              <a:rPr lang="en-US" sz="2400" b="1" dirty="0">
                <a:solidFill>
                  <a:schemeClr val="bg1"/>
                </a:solidFill>
                <a:latin typeface="Nexa Bold" panose="02000000000000000000" pitchFamily="2" charset="0"/>
              </a:rPr>
              <a:t>3 Foundational Daily Requirements:  </a:t>
            </a:r>
          </a:p>
        </p:txBody>
      </p:sp>
      <p:sp>
        <p:nvSpPr>
          <p:cNvPr id="8" name="TextBox 7">
            <a:extLst>
              <a:ext uri="{FF2B5EF4-FFF2-40B4-BE49-F238E27FC236}">
                <a16:creationId xmlns:a16="http://schemas.microsoft.com/office/drawing/2014/main" id="{AB75AB55-625E-AB41-135A-3366429A576C}"/>
              </a:ext>
            </a:extLst>
          </p:cNvPr>
          <p:cNvSpPr txBox="1"/>
          <p:nvPr/>
        </p:nvSpPr>
        <p:spPr>
          <a:xfrm>
            <a:off x="1406143" y="3794787"/>
            <a:ext cx="8928774" cy="954107"/>
          </a:xfrm>
          <a:prstGeom prst="rect">
            <a:avLst/>
          </a:prstGeom>
          <a:solidFill>
            <a:schemeClr val="tx1">
              <a:alpha val="78355"/>
            </a:schemeClr>
          </a:solidFill>
          <a:ln>
            <a:solidFill>
              <a:srgbClr val="F06637"/>
            </a:solidFill>
          </a:ln>
        </p:spPr>
        <p:txBody>
          <a:bodyPr wrap="square" rtlCol="0">
            <a:spAutoFit/>
          </a:bodyPr>
          <a:lstStyle/>
          <a:p>
            <a:pPr algn="just"/>
            <a:r>
              <a:rPr lang="en-US" sz="2800" dirty="0">
                <a:solidFill>
                  <a:schemeClr val="bg1"/>
                </a:solidFill>
                <a:effectLst/>
                <a:latin typeface="Nexa Light" panose="02000000000000000000" pitchFamily="2" charset="0"/>
                <a:ea typeface="Calibri" panose="020F0502020204030204" pitchFamily="34" charset="0"/>
              </a:rPr>
              <a:t>“When you begin your day with a concrete plan, you are outlining future success.”</a:t>
            </a:r>
            <a:endParaRPr lang="en-US" sz="2800" dirty="0">
              <a:solidFill>
                <a:schemeClr val="bg1"/>
              </a:solidFill>
              <a:latin typeface="Nexa Light" panose="02000000000000000000" pitchFamily="2" charset="0"/>
              <a:ea typeface="Calibri" panose="020F0502020204030204" pitchFamily="34" charset="0"/>
            </a:endParaRPr>
          </a:p>
        </p:txBody>
      </p:sp>
      <p:sp>
        <p:nvSpPr>
          <p:cNvPr id="9" name="TextBox 8">
            <a:extLst>
              <a:ext uri="{FF2B5EF4-FFF2-40B4-BE49-F238E27FC236}">
                <a16:creationId xmlns:a16="http://schemas.microsoft.com/office/drawing/2014/main" id="{AA626F00-9C45-0494-41C6-AD5B003850C9}"/>
              </a:ext>
            </a:extLst>
          </p:cNvPr>
          <p:cNvSpPr txBox="1"/>
          <p:nvPr/>
        </p:nvSpPr>
        <p:spPr>
          <a:xfrm>
            <a:off x="1014607" y="3955125"/>
            <a:ext cx="9711846" cy="523220"/>
          </a:xfrm>
          <a:prstGeom prst="rect">
            <a:avLst/>
          </a:prstGeom>
          <a:solidFill>
            <a:srgbClr val="F06637"/>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We Have To Learn To Say “No.” </a:t>
            </a:r>
          </a:p>
        </p:txBody>
      </p:sp>
    </p:spTree>
    <p:extLst>
      <p:ext uri="{BB962C8B-B14F-4D97-AF65-F5344CB8AC3E}">
        <p14:creationId xmlns:p14="http://schemas.microsoft.com/office/powerpoint/2010/main" val="171974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22" presetClass="exit" presetSubtype="4" fill="hold" grpId="1" nodeType="withEffect">
                                  <p:stCondLst>
                                    <p:cond delay="0"/>
                                  </p:stCondLst>
                                  <p:childTnLst>
                                    <p:animEffect transition="out" filter="wipe(down)">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8" grpId="1"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0846D2-2A30-73F7-3075-B1685259ECE2}"/>
              </a:ext>
            </a:extLst>
          </p:cNvPr>
          <p:cNvPicPr>
            <a:picLocks noChangeAspect="1"/>
          </p:cNvPicPr>
          <p:nvPr/>
        </p:nvPicPr>
        <p:blipFill>
          <a:blip r:embed="rId2"/>
          <a:stretch>
            <a:fillRect/>
          </a:stretch>
        </p:blipFill>
        <p:spPr>
          <a:xfrm>
            <a:off x="0" y="-3313"/>
            <a:ext cx="12192000" cy="6864626"/>
          </a:xfrm>
          <a:prstGeom prst="rect">
            <a:avLst/>
          </a:prstGeom>
        </p:spPr>
      </p:pic>
      <p:sp>
        <p:nvSpPr>
          <p:cNvPr id="2" name="TextBox 1">
            <a:extLst>
              <a:ext uri="{FF2B5EF4-FFF2-40B4-BE49-F238E27FC236}">
                <a16:creationId xmlns:a16="http://schemas.microsoft.com/office/drawing/2014/main" id="{F614524F-2076-62A1-F41E-860C7D5B1B0A}"/>
              </a:ext>
            </a:extLst>
          </p:cNvPr>
          <p:cNvSpPr txBox="1"/>
          <p:nvPr/>
        </p:nvSpPr>
        <p:spPr>
          <a:xfrm>
            <a:off x="475989" y="538619"/>
            <a:ext cx="9711846" cy="584775"/>
          </a:xfrm>
          <a:prstGeom prst="rect">
            <a:avLst/>
          </a:prstGeom>
          <a:noFill/>
        </p:spPr>
        <p:txBody>
          <a:bodyPr wrap="square" rtlCol="0">
            <a:spAutoFit/>
          </a:bodyPr>
          <a:lstStyle/>
          <a:p>
            <a:pPr algn="just"/>
            <a:r>
              <a:rPr lang="en-US" sz="3200" dirty="0">
                <a:solidFill>
                  <a:schemeClr val="bg1"/>
                </a:solidFill>
                <a:latin typeface="Nexa Light" panose="02000000000000000000" pitchFamily="2" charset="0"/>
              </a:rPr>
              <a:t>How Can We Live Intentional Lives?</a:t>
            </a:r>
          </a:p>
        </p:txBody>
      </p:sp>
      <p:sp>
        <p:nvSpPr>
          <p:cNvPr id="5" name="TextBox 4">
            <a:extLst>
              <a:ext uri="{FF2B5EF4-FFF2-40B4-BE49-F238E27FC236}">
                <a16:creationId xmlns:a16="http://schemas.microsoft.com/office/drawing/2014/main" id="{C0A99F2A-FC1B-2F32-9DC2-66FDB3BFD30A}"/>
              </a:ext>
            </a:extLst>
          </p:cNvPr>
          <p:cNvSpPr txBox="1"/>
          <p:nvPr/>
        </p:nvSpPr>
        <p:spPr>
          <a:xfrm>
            <a:off x="1014607" y="2235539"/>
            <a:ext cx="9711846" cy="523220"/>
          </a:xfrm>
          <a:prstGeom prst="rect">
            <a:avLst/>
          </a:prstGeom>
          <a:solidFill>
            <a:srgbClr val="F06637"/>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Praying &amp; Reading Scripture </a:t>
            </a:r>
          </a:p>
        </p:txBody>
      </p:sp>
      <p:sp>
        <p:nvSpPr>
          <p:cNvPr id="6" name="TextBox 5">
            <a:extLst>
              <a:ext uri="{FF2B5EF4-FFF2-40B4-BE49-F238E27FC236}">
                <a16:creationId xmlns:a16="http://schemas.microsoft.com/office/drawing/2014/main" id="{4AC916E3-451C-0D19-5187-D62A9F2A4FF3}"/>
              </a:ext>
            </a:extLst>
          </p:cNvPr>
          <p:cNvSpPr txBox="1"/>
          <p:nvPr/>
        </p:nvSpPr>
        <p:spPr>
          <a:xfrm>
            <a:off x="1014607" y="3067362"/>
            <a:ext cx="9711846" cy="523220"/>
          </a:xfrm>
          <a:prstGeom prst="rect">
            <a:avLst/>
          </a:prstGeom>
          <a:solidFill>
            <a:srgbClr val="F06637"/>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Edifying &amp; Encouraging One Another </a:t>
            </a:r>
          </a:p>
        </p:txBody>
      </p:sp>
      <p:sp>
        <p:nvSpPr>
          <p:cNvPr id="4" name="TextBox 3">
            <a:extLst>
              <a:ext uri="{FF2B5EF4-FFF2-40B4-BE49-F238E27FC236}">
                <a16:creationId xmlns:a16="http://schemas.microsoft.com/office/drawing/2014/main" id="{33C4BAE6-0278-AEC0-E63B-CA97196055AB}"/>
              </a:ext>
            </a:extLst>
          </p:cNvPr>
          <p:cNvSpPr txBox="1"/>
          <p:nvPr/>
        </p:nvSpPr>
        <p:spPr>
          <a:xfrm>
            <a:off x="475989" y="1633712"/>
            <a:ext cx="9711846" cy="461665"/>
          </a:xfrm>
          <a:prstGeom prst="rect">
            <a:avLst/>
          </a:prstGeom>
          <a:noFill/>
        </p:spPr>
        <p:txBody>
          <a:bodyPr wrap="square" rtlCol="0">
            <a:spAutoFit/>
          </a:bodyPr>
          <a:lstStyle/>
          <a:p>
            <a:pPr algn="just"/>
            <a:r>
              <a:rPr lang="en-US" sz="2400" b="1" dirty="0">
                <a:solidFill>
                  <a:schemeClr val="bg1"/>
                </a:solidFill>
                <a:latin typeface="Nexa Bold" panose="02000000000000000000" pitchFamily="2" charset="0"/>
              </a:rPr>
              <a:t>3  Areas Of Life: Home, Church, &amp; Work   </a:t>
            </a:r>
          </a:p>
        </p:txBody>
      </p:sp>
      <p:sp>
        <p:nvSpPr>
          <p:cNvPr id="8" name="TextBox 7">
            <a:extLst>
              <a:ext uri="{FF2B5EF4-FFF2-40B4-BE49-F238E27FC236}">
                <a16:creationId xmlns:a16="http://schemas.microsoft.com/office/drawing/2014/main" id="{AB75AB55-625E-AB41-135A-3366429A576C}"/>
              </a:ext>
            </a:extLst>
          </p:cNvPr>
          <p:cNvSpPr txBox="1"/>
          <p:nvPr/>
        </p:nvSpPr>
        <p:spPr>
          <a:xfrm>
            <a:off x="1797679" y="2906197"/>
            <a:ext cx="8928774" cy="1200329"/>
          </a:xfrm>
          <a:prstGeom prst="rect">
            <a:avLst/>
          </a:prstGeom>
          <a:solidFill>
            <a:schemeClr val="tx1">
              <a:alpha val="78355"/>
            </a:schemeClr>
          </a:solidFill>
          <a:ln>
            <a:solidFill>
              <a:srgbClr val="F06637"/>
            </a:solidFill>
          </a:ln>
        </p:spPr>
        <p:txBody>
          <a:bodyPr wrap="square" rtlCol="0">
            <a:spAutoFit/>
          </a:bodyPr>
          <a:lstStyle/>
          <a:p>
            <a:pPr algn="just"/>
            <a:r>
              <a:rPr lang="en-US" sz="2400" dirty="0">
                <a:solidFill>
                  <a:schemeClr val="bg1"/>
                </a:solidFill>
                <a:effectLst/>
                <a:latin typeface="Nexa Light" panose="02000000000000000000" pitchFamily="2" charset="0"/>
                <a:ea typeface="Calibri" panose="020F0502020204030204" pitchFamily="34" charset="0"/>
              </a:rPr>
              <a:t>“My eyes anticipate the night watches, That I may meditate on Your word.”</a:t>
            </a:r>
          </a:p>
          <a:p>
            <a:pPr algn="r"/>
            <a:r>
              <a:rPr lang="en-US" sz="2400" dirty="0">
                <a:solidFill>
                  <a:schemeClr val="bg1"/>
                </a:solidFill>
                <a:latin typeface="Nexa Light" panose="02000000000000000000" pitchFamily="2" charset="0"/>
                <a:ea typeface="Calibri" panose="020F0502020204030204" pitchFamily="34" charset="0"/>
              </a:rPr>
              <a:t>Psalm 119:148</a:t>
            </a:r>
          </a:p>
        </p:txBody>
      </p:sp>
      <p:sp>
        <p:nvSpPr>
          <p:cNvPr id="9" name="TextBox 8">
            <a:extLst>
              <a:ext uri="{FF2B5EF4-FFF2-40B4-BE49-F238E27FC236}">
                <a16:creationId xmlns:a16="http://schemas.microsoft.com/office/drawing/2014/main" id="{AA626F00-9C45-0494-41C6-AD5B003850C9}"/>
              </a:ext>
            </a:extLst>
          </p:cNvPr>
          <p:cNvSpPr txBox="1"/>
          <p:nvPr/>
        </p:nvSpPr>
        <p:spPr>
          <a:xfrm>
            <a:off x="1014607" y="3955125"/>
            <a:ext cx="9711846" cy="523220"/>
          </a:xfrm>
          <a:prstGeom prst="rect">
            <a:avLst/>
          </a:prstGeom>
          <a:solidFill>
            <a:srgbClr val="F06637"/>
          </a:solidFill>
        </p:spPr>
        <p:txBody>
          <a:bodyPr wrap="square" rtlCol="0">
            <a:spAutoFit/>
          </a:bodyPr>
          <a:lstStyle/>
          <a:p>
            <a:pPr algn="ctr"/>
            <a:r>
              <a:rPr lang="en-US" sz="2800" b="1" dirty="0">
                <a:solidFill>
                  <a:schemeClr val="bg1"/>
                </a:solidFill>
                <a:effectLst>
                  <a:outerShdw blurRad="50800" dist="50800" dir="5400000" algn="ctr" rotWithShape="0">
                    <a:srgbClr val="000000">
                      <a:alpha val="99000"/>
                    </a:srgbClr>
                  </a:outerShdw>
                </a:effectLst>
                <a:latin typeface="Nexa Bold" panose="02000000000000000000" pitchFamily="2" charset="0"/>
              </a:rPr>
              <a:t>Being A Light That Shines For Jesus </a:t>
            </a:r>
          </a:p>
        </p:txBody>
      </p:sp>
      <p:sp>
        <p:nvSpPr>
          <p:cNvPr id="10" name="TextBox 9">
            <a:extLst>
              <a:ext uri="{FF2B5EF4-FFF2-40B4-BE49-F238E27FC236}">
                <a16:creationId xmlns:a16="http://schemas.microsoft.com/office/drawing/2014/main" id="{DC4E6D42-35F0-4B39-2A84-2F9A5E191B80}"/>
              </a:ext>
            </a:extLst>
          </p:cNvPr>
          <p:cNvSpPr txBox="1"/>
          <p:nvPr/>
        </p:nvSpPr>
        <p:spPr>
          <a:xfrm>
            <a:off x="1797679" y="3905870"/>
            <a:ext cx="8928774" cy="1200329"/>
          </a:xfrm>
          <a:prstGeom prst="rect">
            <a:avLst/>
          </a:prstGeom>
          <a:solidFill>
            <a:schemeClr val="tx1">
              <a:alpha val="78355"/>
            </a:schemeClr>
          </a:solidFill>
          <a:ln>
            <a:solidFill>
              <a:srgbClr val="F06637"/>
            </a:solidFill>
          </a:ln>
        </p:spPr>
        <p:txBody>
          <a:bodyPr wrap="square" rtlCol="0">
            <a:spAutoFit/>
          </a:bodyPr>
          <a:lstStyle/>
          <a:p>
            <a:pPr algn="just"/>
            <a:r>
              <a:rPr lang="en-US" sz="2400" dirty="0">
                <a:solidFill>
                  <a:schemeClr val="bg1"/>
                </a:solidFill>
                <a:effectLst/>
                <a:latin typeface="Nexa Light" panose="02000000000000000000" pitchFamily="2" charset="0"/>
                <a:ea typeface="Calibri" panose="020F0502020204030204" pitchFamily="34" charset="0"/>
              </a:rPr>
              <a:t>“Therefore encourage one another and build up one another, just as you also are doing.”</a:t>
            </a:r>
          </a:p>
          <a:p>
            <a:pPr algn="r"/>
            <a:r>
              <a:rPr lang="en-US" sz="2400" dirty="0">
                <a:solidFill>
                  <a:schemeClr val="bg1"/>
                </a:solidFill>
                <a:latin typeface="Nexa Light" panose="02000000000000000000" pitchFamily="2" charset="0"/>
                <a:ea typeface="Calibri" panose="020F0502020204030204" pitchFamily="34" charset="0"/>
              </a:rPr>
              <a:t>1 Thessalonians 5:11</a:t>
            </a:r>
          </a:p>
        </p:txBody>
      </p:sp>
      <p:sp>
        <p:nvSpPr>
          <p:cNvPr id="11" name="TextBox 10">
            <a:extLst>
              <a:ext uri="{FF2B5EF4-FFF2-40B4-BE49-F238E27FC236}">
                <a16:creationId xmlns:a16="http://schemas.microsoft.com/office/drawing/2014/main" id="{E5D8EBCB-93E5-E3E3-8084-04D8EA531746}"/>
              </a:ext>
            </a:extLst>
          </p:cNvPr>
          <p:cNvSpPr txBox="1"/>
          <p:nvPr/>
        </p:nvSpPr>
        <p:spPr>
          <a:xfrm>
            <a:off x="1797679" y="4697845"/>
            <a:ext cx="8928774" cy="1200329"/>
          </a:xfrm>
          <a:prstGeom prst="rect">
            <a:avLst/>
          </a:prstGeom>
          <a:solidFill>
            <a:schemeClr val="tx1">
              <a:alpha val="78355"/>
            </a:schemeClr>
          </a:solidFill>
          <a:ln>
            <a:solidFill>
              <a:srgbClr val="F06637"/>
            </a:solidFill>
          </a:ln>
        </p:spPr>
        <p:txBody>
          <a:bodyPr wrap="square" rtlCol="0">
            <a:spAutoFit/>
          </a:bodyPr>
          <a:lstStyle/>
          <a:p>
            <a:pPr algn="just"/>
            <a:r>
              <a:rPr lang="en-US" sz="2400" dirty="0">
                <a:solidFill>
                  <a:schemeClr val="bg1"/>
                </a:solidFill>
                <a:effectLst/>
                <a:latin typeface="Nexa Light" panose="02000000000000000000" pitchFamily="2" charset="0"/>
                <a:ea typeface="Calibri" panose="020F0502020204030204" pitchFamily="34" charset="0"/>
              </a:rPr>
              <a:t>“Walk in wisdom toward outsiders, making the best use of the time.”</a:t>
            </a:r>
          </a:p>
          <a:p>
            <a:pPr algn="r"/>
            <a:r>
              <a:rPr lang="en-US" sz="2400" dirty="0">
                <a:solidFill>
                  <a:schemeClr val="bg1"/>
                </a:solidFill>
                <a:latin typeface="Nexa Light" panose="02000000000000000000" pitchFamily="2" charset="0"/>
                <a:ea typeface="Calibri" panose="020F0502020204030204" pitchFamily="34" charset="0"/>
              </a:rPr>
              <a:t>Colossians 4:5</a:t>
            </a:r>
          </a:p>
        </p:txBody>
      </p:sp>
    </p:spTree>
    <p:extLst>
      <p:ext uri="{BB962C8B-B14F-4D97-AF65-F5344CB8AC3E}">
        <p14:creationId xmlns:p14="http://schemas.microsoft.com/office/powerpoint/2010/main" val="115424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xit" presetSubtype="21" fill="hold" grpId="1" nodeType="withEffect">
                                  <p:stCondLst>
                                    <p:cond delay="0"/>
                                  </p:stCondLst>
                                  <p:childTnLst>
                                    <p:animEffect transition="out" filter="barn(inVertic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xit" presetSubtype="21" fill="hold" grpId="1" nodeType="withEffect">
                                  <p:stCondLst>
                                    <p:cond delay="0"/>
                                  </p:stCondLst>
                                  <p:childTnLst>
                                    <p:animEffect transition="out" filter="barn(inVertical)">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8" grpId="1" animBg="1"/>
      <p:bldP spid="9" grpId="0" animBg="1"/>
      <p:bldP spid="10" grpId="0" animBg="1"/>
      <p:bldP spid="10" grpId="1"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518</Words>
  <Application>Microsoft Macintosh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1</cp:revision>
  <dcterms:created xsi:type="dcterms:W3CDTF">2024-02-15T17:58:34Z</dcterms:created>
  <dcterms:modified xsi:type="dcterms:W3CDTF">2024-02-16T14:41:20Z</dcterms:modified>
</cp:coreProperties>
</file>