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5" r:id="rId4"/>
    <p:sldId id="266" r:id="rId5"/>
    <p:sldId id="267"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8"/>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7925-429E-B964-F902-080359B679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9330F7-8048-6630-081B-8E2063A7A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DD5B1E-C9AB-E790-AFAD-0D82833E2862}"/>
              </a:ext>
            </a:extLst>
          </p:cNvPr>
          <p:cNvSpPr>
            <a:spLocks noGrp="1"/>
          </p:cNvSpPr>
          <p:nvPr>
            <p:ph type="dt" sz="half" idx="10"/>
          </p:nvPr>
        </p:nvSpPr>
        <p:spPr/>
        <p:txBody>
          <a:bodyPr/>
          <a:lstStyle/>
          <a:p>
            <a:fld id="{C21AC7FC-7F83-0D4C-8479-9243ED3488C4}" type="datetimeFigureOut">
              <a:rPr lang="en-US" smtClean="0"/>
              <a:t>2/7/24</a:t>
            </a:fld>
            <a:endParaRPr lang="en-US"/>
          </a:p>
        </p:txBody>
      </p:sp>
      <p:sp>
        <p:nvSpPr>
          <p:cNvPr id="5" name="Footer Placeholder 4">
            <a:extLst>
              <a:ext uri="{FF2B5EF4-FFF2-40B4-BE49-F238E27FC236}">
                <a16:creationId xmlns:a16="http://schemas.microsoft.com/office/drawing/2014/main" id="{35ED7626-2885-1802-8660-763773C67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56CD6-753D-EE92-2F0A-51F5BFB698EF}"/>
              </a:ext>
            </a:extLst>
          </p:cNvPr>
          <p:cNvSpPr>
            <a:spLocks noGrp="1"/>
          </p:cNvSpPr>
          <p:nvPr>
            <p:ph type="sldNum" sz="quarter" idx="12"/>
          </p:nvPr>
        </p:nvSpPr>
        <p:spPr/>
        <p:txBody>
          <a:bodyPr/>
          <a:lstStyle/>
          <a:p>
            <a:fld id="{2ABAC474-56F8-8943-B58A-9D041F4A93FA}" type="slidenum">
              <a:rPr lang="en-US" smtClean="0"/>
              <a:t>‹#›</a:t>
            </a:fld>
            <a:endParaRPr lang="en-US"/>
          </a:p>
        </p:txBody>
      </p:sp>
    </p:spTree>
    <p:extLst>
      <p:ext uri="{BB962C8B-B14F-4D97-AF65-F5344CB8AC3E}">
        <p14:creationId xmlns:p14="http://schemas.microsoft.com/office/powerpoint/2010/main" val="405914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E636-6DCD-3698-A5C5-966D5EA9B2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377F4B-0354-7B40-BB14-A6AB3B6697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E6BD4-1306-B58E-1AE9-B7F629A9E86B}"/>
              </a:ext>
            </a:extLst>
          </p:cNvPr>
          <p:cNvSpPr>
            <a:spLocks noGrp="1"/>
          </p:cNvSpPr>
          <p:nvPr>
            <p:ph type="dt" sz="half" idx="10"/>
          </p:nvPr>
        </p:nvSpPr>
        <p:spPr/>
        <p:txBody>
          <a:bodyPr/>
          <a:lstStyle/>
          <a:p>
            <a:fld id="{C21AC7FC-7F83-0D4C-8479-9243ED3488C4}" type="datetimeFigureOut">
              <a:rPr lang="en-US" smtClean="0"/>
              <a:t>2/7/24</a:t>
            </a:fld>
            <a:endParaRPr lang="en-US"/>
          </a:p>
        </p:txBody>
      </p:sp>
      <p:sp>
        <p:nvSpPr>
          <p:cNvPr id="5" name="Footer Placeholder 4">
            <a:extLst>
              <a:ext uri="{FF2B5EF4-FFF2-40B4-BE49-F238E27FC236}">
                <a16:creationId xmlns:a16="http://schemas.microsoft.com/office/drawing/2014/main" id="{A863175D-6EC3-64A8-F0AF-CD44C950D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77C5D-EC49-1476-96C8-7252250626AF}"/>
              </a:ext>
            </a:extLst>
          </p:cNvPr>
          <p:cNvSpPr>
            <a:spLocks noGrp="1"/>
          </p:cNvSpPr>
          <p:nvPr>
            <p:ph type="sldNum" sz="quarter" idx="12"/>
          </p:nvPr>
        </p:nvSpPr>
        <p:spPr/>
        <p:txBody>
          <a:bodyPr/>
          <a:lstStyle/>
          <a:p>
            <a:fld id="{2ABAC474-56F8-8943-B58A-9D041F4A93FA}" type="slidenum">
              <a:rPr lang="en-US" smtClean="0"/>
              <a:t>‹#›</a:t>
            </a:fld>
            <a:endParaRPr lang="en-US"/>
          </a:p>
        </p:txBody>
      </p:sp>
    </p:spTree>
    <p:extLst>
      <p:ext uri="{BB962C8B-B14F-4D97-AF65-F5344CB8AC3E}">
        <p14:creationId xmlns:p14="http://schemas.microsoft.com/office/powerpoint/2010/main" val="211883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3E9ACB-270B-C954-83E5-DA6B765B3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CA2508-8F3E-7B86-17CC-6CF213265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454CF-E4DD-1573-4C27-8EBACEB1B814}"/>
              </a:ext>
            </a:extLst>
          </p:cNvPr>
          <p:cNvSpPr>
            <a:spLocks noGrp="1"/>
          </p:cNvSpPr>
          <p:nvPr>
            <p:ph type="dt" sz="half" idx="10"/>
          </p:nvPr>
        </p:nvSpPr>
        <p:spPr/>
        <p:txBody>
          <a:bodyPr/>
          <a:lstStyle/>
          <a:p>
            <a:fld id="{C21AC7FC-7F83-0D4C-8479-9243ED3488C4}" type="datetimeFigureOut">
              <a:rPr lang="en-US" smtClean="0"/>
              <a:t>2/7/24</a:t>
            </a:fld>
            <a:endParaRPr lang="en-US"/>
          </a:p>
        </p:txBody>
      </p:sp>
      <p:sp>
        <p:nvSpPr>
          <p:cNvPr id="5" name="Footer Placeholder 4">
            <a:extLst>
              <a:ext uri="{FF2B5EF4-FFF2-40B4-BE49-F238E27FC236}">
                <a16:creationId xmlns:a16="http://schemas.microsoft.com/office/drawing/2014/main" id="{841D8FD8-5A1E-6B55-0A9D-CD7BD3B00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9E054-B149-C6C6-4D3E-5B3634082F64}"/>
              </a:ext>
            </a:extLst>
          </p:cNvPr>
          <p:cNvSpPr>
            <a:spLocks noGrp="1"/>
          </p:cNvSpPr>
          <p:nvPr>
            <p:ph type="sldNum" sz="quarter" idx="12"/>
          </p:nvPr>
        </p:nvSpPr>
        <p:spPr/>
        <p:txBody>
          <a:bodyPr/>
          <a:lstStyle/>
          <a:p>
            <a:fld id="{2ABAC474-56F8-8943-B58A-9D041F4A93FA}" type="slidenum">
              <a:rPr lang="en-US" smtClean="0"/>
              <a:t>‹#›</a:t>
            </a:fld>
            <a:endParaRPr lang="en-US"/>
          </a:p>
        </p:txBody>
      </p:sp>
    </p:spTree>
    <p:extLst>
      <p:ext uri="{BB962C8B-B14F-4D97-AF65-F5344CB8AC3E}">
        <p14:creationId xmlns:p14="http://schemas.microsoft.com/office/powerpoint/2010/main" val="257479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68C0-CB06-D8F2-9CD3-31FFB80076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FE3FDB-3764-337E-9C16-19DF375D8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3804E-7378-552A-C3B2-8812CDE115AA}"/>
              </a:ext>
            </a:extLst>
          </p:cNvPr>
          <p:cNvSpPr>
            <a:spLocks noGrp="1"/>
          </p:cNvSpPr>
          <p:nvPr>
            <p:ph type="dt" sz="half" idx="10"/>
          </p:nvPr>
        </p:nvSpPr>
        <p:spPr/>
        <p:txBody>
          <a:bodyPr/>
          <a:lstStyle/>
          <a:p>
            <a:fld id="{C21AC7FC-7F83-0D4C-8479-9243ED3488C4}" type="datetimeFigureOut">
              <a:rPr lang="en-US" smtClean="0"/>
              <a:t>2/7/24</a:t>
            </a:fld>
            <a:endParaRPr lang="en-US"/>
          </a:p>
        </p:txBody>
      </p:sp>
      <p:sp>
        <p:nvSpPr>
          <p:cNvPr id="5" name="Footer Placeholder 4">
            <a:extLst>
              <a:ext uri="{FF2B5EF4-FFF2-40B4-BE49-F238E27FC236}">
                <a16:creationId xmlns:a16="http://schemas.microsoft.com/office/drawing/2014/main" id="{97C4CC36-4ABC-6DA2-EDF7-E05A70B17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A0C62-F90D-0088-9FF7-A437A3566D44}"/>
              </a:ext>
            </a:extLst>
          </p:cNvPr>
          <p:cNvSpPr>
            <a:spLocks noGrp="1"/>
          </p:cNvSpPr>
          <p:nvPr>
            <p:ph type="sldNum" sz="quarter" idx="12"/>
          </p:nvPr>
        </p:nvSpPr>
        <p:spPr/>
        <p:txBody>
          <a:bodyPr/>
          <a:lstStyle/>
          <a:p>
            <a:fld id="{2ABAC474-56F8-8943-B58A-9D041F4A93FA}" type="slidenum">
              <a:rPr lang="en-US" smtClean="0"/>
              <a:t>‹#›</a:t>
            </a:fld>
            <a:endParaRPr lang="en-US"/>
          </a:p>
        </p:txBody>
      </p:sp>
    </p:spTree>
    <p:extLst>
      <p:ext uri="{BB962C8B-B14F-4D97-AF65-F5344CB8AC3E}">
        <p14:creationId xmlns:p14="http://schemas.microsoft.com/office/powerpoint/2010/main" val="392172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595-188F-160F-99B5-CF2BD71DD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7B4959-52E6-6141-C20B-F999C9C3A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C67959-28F1-726B-F408-5E48E7671022}"/>
              </a:ext>
            </a:extLst>
          </p:cNvPr>
          <p:cNvSpPr>
            <a:spLocks noGrp="1"/>
          </p:cNvSpPr>
          <p:nvPr>
            <p:ph type="dt" sz="half" idx="10"/>
          </p:nvPr>
        </p:nvSpPr>
        <p:spPr/>
        <p:txBody>
          <a:bodyPr/>
          <a:lstStyle/>
          <a:p>
            <a:fld id="{C21AC7FC-7F83-0D4C-8479-9243ED3488C4}" type="datetimeFigureOut">
              <a:rPr lang="en-US" smtClean="0"/>
              <a:t>2/7/24</a:t>
            </a:fld>
            <a:endParaRPr lang="en-US"/>
          </a:p>
        </p:txBody>
      </p:sp>
      <p:sp>
        <p:nvSpPr>
          <p:cNvPr id="5" name="Footer Placeholder 4">
            <a:extLst>
              <a:ext uri="{FF2B5EF4-FFF2-40B4-BE49-F238E27FC236}">
                <a16:creationId xmlns:a16="http://schemas.microsoft.com/office/drawing/2014/main" id="{32B0A421-87A1-82A2-F575-091166009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7AAE2-F0A7-9E02-103C-DBEFB0A3FF08}"/>
              </a:ext>
            </a:extLst>
          </p:cNvPr>
          <p:cNvSpPr>
            <a:spLocks noGrp="1"/>
          </p:cNvSpPr>
          <p:nvPr>
            <p:ph type="sldNum" sz="quarter" idx="12"/>
          </p:nvPr>
        </p:nvSpPr>
        <p:spPr/>
        <p:txBody>
          <a:bodyPr/>
          <a:lstStyle/>
          <a:p>
            <a:fld id="{2ABAC474-56F8-8943-B58A-9D041F4A93FA}" type="slidenum">
              <a:rPr lang="en-US" smtClean="0"/>
              <a:t>‹#›</a:t>
            </a:fld>
            <a:endParaRPr lang="en-US"/>
          </a:p>
        </p:txBody>
      </p:sp>
    </p:spTree>
    <p:extLst>
      <p:ext uri="{BB962C8B-B14F-4D97-AF65-F5344CB8AC3E}">
        <p14:creationId xmlns:p14="http://schemas.microsoft.com/office/powerpoint/2010/main" val="134755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F43A-0B3A-1AA1-51D9-81D857546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953F4-8F25-F901-14EC-8D655E20D8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483209-4788-B3B2-52A8-A9C9E430D6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C83FA0-3332-E6F5-C5AB-F8F54BD6AA03}"/>
              </a:ext>
            </a:extLst>
          </p:cNvPr>
          <p:cNvSpPr>
            <a:spLocks noGrp="1"/>
          </p:cNvSpPr>
          <p:nvPr>
            <p:ph type="dt" sz="half" idx="10"/>
          </p:nvPr>
        </p:nvSpPr>
        <p:spPr/>
        <p:txBody>
          <a:bodyPr/>
          <a:lstStyle/>
          <a:p>
            <a:fld id="{C21AC7FC-7F83-0D4C-8479-9243ED3488C4}" type="datetimeFigureOut">
              <a:rPr lang="en-US" smtClean="0"/>
              <a:t>2/7/24</a:t>
            </a:fld>
            <a:endParaRPr lang="en-US"/>
          </a:p>
        </p:txBody>
      </p:sp>
      <p:sp>
        <p:nvSpPr>
          <p:cNvPr id="6" name="Footer Placeholder 5">
            <a:extLst>
              <a:ext uri="{FF2B5EF4-FFF2-40B4-BE49-F238E27FC236}">
                <a16:creationId xmlns:a16="http://schemas.microsoft.com/office/drawing/2014/main" id="{E44CD6E6-0361-3F89-B2C7-D411E1799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3EDB9-A7F6-91E4-487E-C5A541F53C42}"/>
              </a:ext>
            </a:extLst>
          </p:cNvPr>
          <p:cNvSpPr>
            <a:spLocks noGrp="1"/>
          </p:cNvSpPr>
          <p:nvPr>
            <p:ph type="sldNum" sz="quarter" idx="12"/>
          </p:nvPr>
        </p:nvSpPr>
        <p:spPr/>
        <p:txBody>
          <a:bodyPr/>
          <a:lstStyle/>
          <a:p>
            <a:fld id="{2ABAC474-56F8-8943-B58A-9D041F4A93FA}" type="slidenum">
              <a:rPr lang="en-US" smtClean="0"/>
              <a:t>‹#›</a:t>
            </a:fld>
            <a:endParaRPr lang="en-US"/>
          </a:p>
        </p:txBody>
      </p:sp>
    </p:spTree>
    <p:extLst>
      <p:ext uri="{BB962C8B-B14F-4D97-AF65-F5344CB8AC3E}">
        <p14:creationId xmlns:p14="http://schemas.microsoft.com/office/powerpoint/2010/main" val="40429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3E11-1107-FEC5-8F1B-A0475D7532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3709D6-6D46-772F-82F0-1DC642EA3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714841-BA53-5B81-5F97-2E45DC3D96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404B3E-B41C-B667-58CE-4FA6CED21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D43A81-6C05-ED35-E930-ED52F217EF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83E3FB-3C53-CCC7-749B-2B0F9C3BFDFF}"/>
              </a:ext>
            </a:extLst>
          </p:cNvPr>
          <p:cNvSpPr>
            <a:spLocks noGrp="1"/>
          </p:cNvSpPr>
          <p:nvPr>
            <p:ph type="dt" sz="half" idx="10"/>
          </p:nvPr>
        </p:nvSpPr>
        <p:spPr/>
        <p:txBody>
          <a:bodyPr/>
          <a:lstStyle/>
          <a:p>
            <a:fld id="{C21AC7FC-7F83-0D4C-8479-9243ED3488C4}" type="datetimeFigureOut">
              <a:rPr lang="en-US" smtClean="0"/>
              <a:t>2/7/24</a:t>
            </a:fld>
            <a:endParaRPr lang="en-US"/>
          </a:p>
        </p:txBody>
      </p:sp>
      <p:sp>
        <p:nvSpPr>
          <p:cNvPr id="8" name="Footer Placeholder 7">
            <a:extLst>
              <a:ext uri="{FF2B5EF4-FFF2-40B4-BE49-F238E27FC236}">
                <a16:creationId xmlns:a16="http://schemas.microsoft.com/office/drawing/2014/main" id="{36A071F2-B902-B35B-BDC3-E451B6288B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0AD2A-ACE0-D90E-3656-F2AF4F712632}"/>
              </a:ext>
            </a:extLst>
          </p:cNvPr>
          <p:cNvSpPr>
            <a:spLocks noGrp="1"/>
          </p:cNvSpPr>
          <p:nvPr>
            <p:ph type="sldNum" sz="quarter" idx="12"/>
          </p:nvPr>
        </p:nvSpPr>
        <p:spPr/>
        <p:txBody>
          <a:bodyPr/>
          <a:lstStyle/>
          <a:p>
            <a:fld id="{2ABAC474-56F8-8943-B58A-9D041F4A93FA}" type="slidenum">
              <a:rPr lang="en-US" smtClean="0"/>
              <a:t>‹#›</a:t>
            </a:fld>
            <a:endParaRPr lang="en-US"/>
          </a:p>
        </p:txBody>
      </p:sp>
    </p:spTree>
    <p:extLst>
      <p:ext uri="{BB962C8B-B14F-4D97-AF65-F5344CB8AC3E}">
        <p14:creationId xmlns:p14="http://schemas.microsoft.com/office/powerpoint/2010/main" val="378138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8983-2E54-B3B5-F1A6-02A7C416E6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D37632-1235-D805-F81D-72057F195652}"/>
              </a:ext>
            </a:extLst>
          </p:cNvPr>
          <p:cNvSpPr>
            <a:spLocks noGrp="1"/>
          </p:cNvSpPr>
          <p:nvPr>
            <p:ph type="dt" sz="half" idx="10"/>
          </p:nvPr>
        </p:nvSpPr>
        <p:spPr/>
        <p:txBody>
          <a:bodyPr/>
          <a:lstStyle/>
          <a:p>
            <a:fld id="{C21AC7FC-7F83-0D4C-8479-9243ED3488C4}" type="datetimeFigureOut">
              <a:rPr lang="en-US" smtClean="0"/>
              <a:t>2/7/24</a:t>
            </a:fld>
            <a:endParaRPr lang="en-US"/>
          </a:p>
        </p:txBody>
      </p:sp>
      <p:sp>
        <p:nvSpPr>
          <p:cNvPr id="4" name="Footer Placeholder 3">
            <a:extLst>
              <a:ext uri="{FF2B5EF4-FFF2-40B4-BE49-F238E27FC236}">
                <a16:creationId xmlns:a16="http://schemas.microsoft.com/office/drawing/2014/main" id="{C71AAE77-472B-F124-B6E3-632D80E5A7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92A482-BA48-9D9D-FA5B-F2778794F61D}"/>
              </a:ext>
            </a:extLst>
          </p:cNvPr>
          <p:cNvSpPr>
            <a:spLocks noGrp="1"/>
          </p:cNvSpPr>
          <p:nvPr>
            <p:ph type="sldNum" sz="quarter" idx="12"/>
          </p:nvPr>
        </p:nvSpPr>
        <p:spPr/>
        <p:txBody>
          <a:bodyPr/>
          <a:lstStyle/>
          <a:p>
            <a:fld id="{2ABAC474-56F8-8943-B58A-9D041F4A93FA}" type="slidenum">
              <a:rPr lang="en-US" smtClean="0"/>
              <a:t>‹#›</a:t>
            </a:fld>
            <a:endParaRPr lang="en-US"/>
          </a:p>
        </p:txBody>
      </p:sp>
    </p:spTree>
    <p:extLst>
      <p:ext uri="{BB962C8B-B14F-4D97-AF65-F5344CB8AC3E}">
        <p14:creationId xmlns:p14="http://schemas.microsoft.com/office/powerpoint/2010/main" val="427304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054CF-F530-2244-5F79-E9AA3660B988}"/>
              </a:ext>
            </a:extLst>
          </p:cNvPr>
          <p:cNvSpPr>
            <a:spLocks noGrp="1"/>
          </p:cNvSpPr>
          <p:nvPr>
            <p:ph type="dt" sz="half" idx="10"/>
          </p:nvPr>
        </p:nvSpPr>
        <p:spPr/>
        <p:txBody>
          <a:bodyPr/>
          <a:lstStyle/>
          <a:p>
            <a:fld id="{C21AC7FC-7F83-0D4C-8479-9243ED3488C4}" type="datetimeFigureOut">
              <a:rPr lang="en-US" smtClean="0"/>
              <a:t>2/7/24</a:t>
            </a:fld>
            <a:endParaRPr lang="en-US"/>
          </a:p>
        </p:txBody>
      </p:sp>
      <p:sp>
        <p:nvSpPr>
          <p:cNvPr id="3" name="Footer Placeholder 2">
            <a:extLst>
              <a:ext uri="{FF2B5EF4-FFF2-40B4-BE49-F238E27FC236}">
                <a16:creationId xmlns:a16="http://schemas.microsoft.com/office/drawing/2014/main" id="{755F7505-47B5-5B62-5793-954E655263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7E3316-0AA8-E37B-3604-E172BA110ACC}"/>
              </a:ext>
            </a:extLst>
          </p:cNvPr>
          <p:cNvSpPr>
            <a:spLocks noGrp="1"/>
          </p:cNvSpPr>
          <p:nvPr>
            <p:ph type="sldNum" sz="quarter" idx="12"/>
          </p:nvPr>
        </p:nvSpPr>
        <p:spPr/>
        <p:txBody>
          <a:bodyPr/>
          <a:lstStyle/>
          <a:p>
            <a:fld id="{2ABAC474-56F8-8943-B58A-9D041F4A93FA}" type="slidenum">
              <a:rPr lang="en-US" smtClean="0"/>
              <a:t>‹#›</a:t>
            </a:fld>
            <a:endParaRPr lang="en-US"/>
          </a:p>
        </p:txBody>
      </p:sp>
    </p:spTree>
    <p:extLst>
      <p:ext uri="{BB962C8B-B14F-4D97-AF65-F5344CB8AC3E}">
        <p14:creationId xmlns:p14="http://schemas.microsoft.com/office/powerpoint/2010/main" val="334072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2C1E-90E6-7224-497C-E1652909E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6464F-74BB-809F-414B-441A7A9F7E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7038AB-499A-91E9-D43E-63BB3AE15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717F4-45F8-7DE7-3E0E-3F390AE2F5A9}"/>
              </a:ext>
            </a:extLst>
          </p:cNvPr>
          <p:cNvSpPr>
            <a:spLocks noGrp="1"/>
          </p:cNvSpPr>
          <p:nvPr>
            <p:ph type="dt" sz="half" idx="10"/>
          </p:nvPr>
        </p:nvSpPr>
        <p:spPr/>
        <p:txBody>
          <a:bodyPr/>
          <a:lstStyle/>
          <a:p>
            <a:fld id="{C21AC7FC-7F83-0D4C-8479-9243ED3488C4}" type="datetimeFigureOut">
              <a:rPr lang="en-US" smtClean="0"/>
              <a:t>2/7/24</a:t>
            </a:fld>
            <a:endParaRPr lang="en-US"/>
          </a:p>
        </p:txBody>
      </p:sp>
      <p:sp>
        <p:nvSpPr>
          <p:cNvPr id="6" name="Footer Placeholder 5">
            <a:extLst>
              <a:ext uri="{FF2B5EF4-FFF2-40B4-BE49-F238E27FC236}">
                <a16:creationId xmlns:a16="http://schemas.microsoft.com/office/drawing/2014/main" id="{5AC4FADD-62B4-5036-C9DA-AC175AD15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76FBF-3E5E-9C75-B9EB-FEF77C034DF6}"/>
              </a:ext>
            </a:extLst>
          </p:cNvPr>
          <p:cNvSpPr>
            <a:spLocks noGrp="1"/>
          </p:cNvSpPr>
          <p:nvPr>
            <p:ph type="sldNum" sz="quarter" idx="12"/>
          </p:nvPr>
        </p:nvSpPr>
        <p:spPr/>
        <p:txBody>
          <a:bodyPr/>
          <a:lstStyle/>
          <a:p>
            <a:fld id="{2ABAC474-56F8-8943-B58A-9D041F4A93FA}" type="slidenum">
              <a:rPr lang="en-US" smtClean="0"/>
              <a:t>‹#›</a:t>
            </a:fld>
            <a:endParaRPr lang="en-US"/>
          </a:p>
        </p:txBody>
      </p:sp>
    </p:spTree>
    <p:extLst>
      <p:ext uri="{BB962C8B-B14F-4D97-AF65-F5344CB8AC3E}">
        <p14:creationId xmlns:p14="http://schemas.microsoft.com/office/powerpoint/2010/main" val="194036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7911-E8A5-6ABE-808D-723AF1D605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3E3C17-2920-96F9-1C90-AB7F321EE1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35A2B8-7096-3C42-EB04-38BE01632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2BDA2-55E3-B91F-11B0-1433F6184F70}"/>
              </a:ext>
            </a:extLst>
          </p:cNvPr>
          <p:cNvSpPr>
            <a:spLocks noGrp="1"/>
          </p:cNvSpPr>
          <p:nvPr>
            <p:ph type="dt" sz="half" idx="10"/>
          </p:nvPr>
        </p:nvSpPr>
        <p:spPr/>
        <p:txBody>
          <a:bodyPr/>
          <a:lstStyle/>
          <a:p>
            <a:fld id="{C21AC7FC-7F83-0D4C-8479-9243ED3488C4}" type="datetimeFigureOut">
              <a:rPr lang="en-US" smtClean="0"/>
              <a:t>2/7/24</a:t>
            </a:fld>
            <a:endParaRPr lang="en-US"/>
          </a:p>
        </p:txBody>
      </p:sp>
      <p:sp>
        <p:nvSpPr>
          <p:cNvPr id="6" name="Footer Placeholder 5">
            <a:extLst>
              <a:ext uri="{FF2B5EF4-FFF2-40B4-BE49-F238E27FC236}">
                <a16:creationId xmlns:a16="http://schemas.microsoft.com/office/drawing/2014/main" id="{C3C214AC-F1B1-ABF5-94A1-685CC911F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7D4C3-5CD4-EB1D-2FFA-766367C0CACC}"/>
              </a:ext>
            </a:extLst>
          </p:cNvPr>
          <p:cNvSpPr>
            <a:spLocks noGrp="1"/>
          </p:cNvSpPr>
          <p:nvPr>
            <p:ph type="sldNum" sz="quarter" idx="12"/>
          </p:nvPr>
        </p:nvSpPr>
        <p:spPr/>
        <p:txBody>
          <a:bodyPr/>
          <a:lstStyle/>
          <a:p>
            <a:fld id="{2ABAC474-56F8-8943-B58A-9D041F4A93FA}" type="slidenum">
              <a:rPr lang="en-US" smtClean="0"/>
              <a:t>‹#›</a:t>
            </a:fld>
            <a:endParaRPr lang="en-US"/>
          </a:p>
        </p:txBody>
      </p:sp>
    </p:spTree>
    <p:extLst>
      <p:ext uri="{BB962C8B-B14F-4D97-AF65-F5344CB8AC3E}">
        <p14:creationId xmlns:p14="http://schemas.microsoft.com/office/powerpoint/2010/main" val="288024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EF2C19-54C1-15AF-63E5-489F1DBA0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27C225-FE09-8B98-120A-4B5177B589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382BB-9042-5061-C7F8-B85E56A97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AC7FC-7F83-0D4C-8479-9243ED3488C4}" type="datetimeFigureOut">
              <a:rPr lang="en-US" smtClean="0"/>
              <a:t>2/7/24</a:t>
            </a:fld>
            <a:endParaRPr lang="en-US"/>
          </a:p>
        </p:txBody>
      </p:sp>
      <p:sp>
        <p:nvSpPr>
          <p:cNvPr id="5" name="Footer Placeholder 4">
            <a:extLst>
              <a:ext uri="{FF2B5EF4-FFF2-40B4-BE49-F238E27FC236}">
                <a16:creationId xmlns:a16="http://schemas.microsoft.com/office/drawing/2014/main" id="{F33C53A7-6FFA-EF45-1E35-9168D40C3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0F35EE-3175-FBAC-63C5-885806BB84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AC474-56F8-8943-B58A-9D041F4A93FA}" type="slidenum">
              <a:rPr lang="en-US" smtClean="0"/>
              <a:t>‹#›</a:t>
            </a:fld>
            <a:endParaRPr lang="en-US"/>
          </a:p>
        </p:txBody>
      </p:sp>
    </p:spTree>
    <p:extLst>
      <p:ext uri="{BB962C8B-B14F-4D97-AF65-F5344CB8AC3E}">
        <p14:creationId xmlns:p14="http://schemas.microsoft.com/office/powerpoint/2010/main" val="2687045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2BF-1FFA-D139-0F2C-91A3A00CFF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49892B-A30A-94B6-C010-D4E16B3364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E641D2-74BA-0BA7-3B11-530FDDC3D7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55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Unforgiving Slave”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What Does Jesus Mean By Forgive?</a:t>
            </a:r>
          </a:p>
        </p:txBody>
      </p:sp>
      <p:sp>
        <p:nvSpPr>
          <p:cNvPr id="7" name="TextBox 6">
            <a:extLst>
              <a:ext uri="{FF2B5EF4-FFF2-40B4-BE49-F238E27FC236}">
                <a16:creationId xmlns:a16="http://schemas.microsoft.com/office/drawing/2014/main" id="{505BB2D8-D551-1EA7-648A-3BDAADF959BE}"/>
              </a:ext>
            </a:extLst>
          </p:cNvPr>
          <p:cNvSpPr txBox="1"/>
          <p:nvPr/>
        </p:nvSpPr>
        <p:spPr>
          <a:xfrm>
            <a:off x="1336989" y="5146402"/>
            <a:ext cx="9917081" cy="1200329"/>
          </a:xfrm>
          <a:prstGeom prst="rect">
            <a:avLst/>
          </a:prstGeom>
          <a:solidFill>
            <a:schemeClr val="tx1">
              <a:lumMod val="65000"/>
              <a:lumOff val="35000"/>
            </a:schemeClr>
          </a:solidFill>
        </p:spPr>
        <p:txBody>
          <a:bodyPr wrap="square" rtlCol="0">
            <a:spAutoFit/>
          </a:bodyPr>
          <a:lstStyle/>
          <a:p>
            <a:pPr algn="just"/>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“And those who know your name put their trust in you, for you, O Lord, have not forsaken those who seek you.”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Psalm 9:10</a:t>
            </a:r>
          </a:p>
        </p:txBody>
      </p:sp>
      <p:sp>
        <p:nvSpPr>
          <p:cNvPr id="9" name="TextBox 8">
            <a:extLst>
              <a:ext uri="{FF2B5EF4-FFF2-40B4-BE49-F238E27FC236}">
                <a16:creationId xmlns:a16="http://schemas.microsoft.com/office/drawing/2014/main" id="{2D0031D2-E8F8-ADF8-70F3-C3A47456B1F9}"/>
              </a:ext>
            </a:extLst>
          </p:cNvPr>
          <p:cNvSpPr txBox="1"/>
          <p:nvPr/>
        </p:nvSpPr>
        <p:spPr>
          <a:xfrm>
            <a:off x="724738" y="2135255"/>
            <a:ext cx="10815905"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I. Forgiveness Is Not A Feeling </a:t>
            </a:r>
          </a:p>
        </p:txBody>
      </p:sp>
      <p:sp>
        <p:nvSpPr>
          <p:cNvPr id="8" name="TextBox 7">
            <a:extLst>
              <a:ext uri="{FF2B5EF4-FFF2-40B4-BE49-F238E27FC236}">
                <a16:creationId xmlns:a16="http://schemas.microsoft.com/office/drawing/2014/main" id="{12B0D441-E31B-9B17-4755-1552F3E57F7F}"/>
              </a:ext>
            </a:extLst>
          </p:cNvPr>
          <p:cNvSpPr txBox="1"/>
          <p:nvPr/>
        </p:nvSpPr>
        <p:spPr>
          <a:xfrm>
            <a:off x="724738" y="2876306"/>
            <a:ext cx="10871071"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II. Forgiveness Is Not Condoning What Someone Did </a:t>
            </a:r>
          </a:p>
        </p:txBody>
      </p:sp>
      <p:sp>
        <p:nvSpPr>
          <p:cNvPr id="10" name="TextBox 9">
            <a:extLst>
              <a:ext uri="{FF2B5EF4-FFF2-40B4-BE49-F238E27FC236}">
                <a16:creationId xmlns:a16="http://schemas.microsoft.com/office/drawing/2014/main" id="{4B6B8E28-56EE-0EEE-289F-4E1DCD9857F9}"/>
              </a:ext>
            </a:extLst>
          </p:cNvPr>
          <p:cNvSpPr txBox="1"/>
          <p:nvPr/>
        </p:nvSpPr>
        <p:spPr>
          <a:xfrm>
            <a:off x="724738" y="3596067"/>
            <a:ext cx="10871074"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III. Forgiveness Is Not Mean Passively Endure Sin</a:t>
            </a:r>
          </a:p>
        </p:txBody>
      </p:sp>
      <p:sp>
        <p:nvSpPr>
          <p:cNvPr id="11" name="TextBox 10">
            <a:extLst>
              <a:ext uri="{FF2B5EF4-FFF2-40B4-BE49-F238E27FC236}">
                <a16:creationId xmlns:a16="http://schemas.microsoft.com/office/drawing/2014/main" id="{AFDE6E7A-4277-8438-D047-126783764555}"/>
              </a:ext>
            </a:extLst>
          </p:cNvPr>
          <p:cNvSpPr txBox="1"/>
          <p:nvPr/>
        </p:nvSpPr>
        <p:spPr>
          <a:xfrm>
            <a:off x="769775" y="4336551"/>
            <a:ext cx="10871074"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IV. Forgiveness Is Not Trusting The Offender</a:t>
            </a:r>
          </a:p>
        </p:txBody>
      </p:sp>
      <p:sp>
        <p:nvSpPr>
          <p:cNvPr id="12" name="TextBox 11">
            <a:extLst>
              <a:ext uri="{FF2B5EF4-FFF2-40B4-BE49-F238E27FC236}">
                <a16:creationId xmlns:a16="http://schemas.microsoft.com/office/drawing/2014/main" id="{CC884E91-0C73-B38E-F68D-D0C0F42539ED}"/>
              </a:ext>
            </a:extLst>
          </p:cNvPr>
          <p:cNvSpPr txBox="1"/>
          <p:nvPr/>
        </p:nvSpPr>
        <p:spPr>
          <a:xfrm>
            <a:off x="769775" y="5146402"/>
            <a:ext cx="10871074"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V. Forgiveness Is Not Forgetting </a:t>
            </a:r>
          </a:p>
        </p:txBody>
      </p:sp>
    </p:spTree>
    <p:extLst>
      <p:ext uri="{BB962C8B-B14F-4D97-AF65-F5344CB8AC3E}">
        <p14:creationId xmlns:p14="http://schemas.microsoft.com/office/powerpoint/2010/main" val="2590761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16" presetClass="exit" presetSubtype="21" fill="hold" grpId="1" nodeType="withEffect">
                                  <p:stCondLst>
                                    <p:cond delay="0"/>
                                  </p:stCondLst>
                                  <p:childTnLst>
                                    <p:animEffect transition="out" filter="barn(inVertical)">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8"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Unforgiving Slave”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What Does Jesus Mean By Forgive?</a:t>
            </a:r>
          </a:p>
        </p:txBody>
      </p:sp>
      <p:sp>
        <p:nvSpPr>
          <p:cNvPr id="7" name="TextBox 6">
            <a:extLst>
              <a:ext uri="{FF2B5EF4-FFF2-40B4-BE49-F238E27FC236}">
                <a16:creationId xmlns:a16="http://schemas.microsoft.com/office/drawing/2014/main" id="{505BB2D8-D551-1EA7-648A-3BDAADF959BE}"/>
              </a:ext>
            </a:extLst>
          </p:cNvPr>
          <p:cNvSpPr txBox="1"/>
          <p:nvPr/>
        </p:nvSpPr>
        <p:spPr>
          <a:xfrm>
            <a:off x="724738" y="2822798"/>
            <a:ext cx="6053367" cy="523220"/>
          </a:xfrm>
          <a:prstGeom prst="rect">
            <a:avLst/>
          </a:prstGeom>
          <a:solidFill>
            <a:schemeClr val="tx1">
              <a:lumMod val="65000"/>
              <a:lumOff val="35000"/>
            </a:schemeClr>
          </a:solidFill>
        </p:spPr>
        <p:txBody>
          <a:bodyPr wrap="square" rtlCol="0">
            <a:spAutoFit/>
          </a:bodyPr>
          <a:lstStyle/>
          <a:p>
            <a:pPr algn="ctr"/>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Greek Word: “To Release” </a:t>
            </a:r>
          </a:p>
        </p:txBody>
      </p:sp>
      <p:sp>
        <p:nvSpPr>
          <p:cNvPr id="9" name="TextBox 8">
            <a:extLst>
              <a:ext uri="{FF2B5EF4-FFF2-40B4-BE49-F238E27FC236}">
                <a16:creationId xmlns:a16="http://schemas.microsoft.com/office/drawing/2014/main" id="{2D0031D2-E8F8-ADF8-70F3-C3A47456B1F9}"/>
              </a:ext>
            </a:extLst>
          </p:cNvPr>
          <p:cNvSpPr txBox="1"/>
          <p:nvPr/>
        </p:nvSpPr>
        <p:spPr>
          <a:xfrm>
            <a:off x="724738" y="2135255"/>
            <a:ext cx="10815905"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Forgiveness Is: “</a:t>
            </a:r>
            <a:r>
              <a:rPr lang="en-US" sz="2800" u="sng" dirty="0">
                <a:solidFill>
                  <a:schemeClr val="bg1"/>
                </a:solidFill>
                <a:effectLst>
                  <a:outerShdw sx="1000" sy="1000" algn="ctr" rotWithShape="0">
                    <a:schemeClr val="bg1"/>
                  </a:outerShdw>
                </a:effectLst>
                <a:latin typeface="Nexa Light" panose="02000000000000000000" pitchFamily="2" charset="0"/>
              </a:rPr>
              <a:t>Giving Up My Right </a:t>
            </a:r>
            <a:r>
              <a:rPr lang="en-US" sz="2800" dirty="0">
                <a:solidFill>
                  <a:schemeClr val="bg1"/>
                </a:solidFill>
                <a:effectLst>
                  <a:outerShdw sx="1000" sy="1000" algn="ctr" rotWithShape="0">
                    <a:schemeClr val="bg1"/>
                  </a:outerShdw>
                </a:effectLst>
                <a:latin typeface="Nexa Light" panose="02000000000000000000" pitchFamily="2" charset="0"/>
              </a:rPr>
              <a:t>To Hurt You, For Hurting Me.” </a:t>
            </a:r>
          </a:p>
        </p:txBody>
      </p:sp>
      <p:sp>
        <p:nvSpPr>
          <p:cNvPr id="13" name="TextBox 12">
            <a:extLst>
              <a:ext uri="{FF2B5EF4-FFF2-40B4-BE49-F238E27FC236}">
                <a16:creationId xmlns:a16="http://schemas.microsoft.com/office/drawing/2014/main" id="{E8DFEC27-F5E3-BF58-C3D9-2A8E7406469C}"/>
              </a:ext>
            </a:extLst>
          </p:cNvPr>
          <p:cNvSpPr txBox="1"/>
          <p:nvPr/>
        </p:nvSpPr>
        <p:spPr>
          <a:xfrm>
            <a:off x="1225354" y="3547737"/>
            <a:ext cx="10140352" cy="2246769"/>
          </a:xfrm>
          <a:prstGeom prst="rect">
            <a:avLst/>
          </a:prstGeom>
          <a:solidFill>
            <a:schemeClr val="tx1">
              <a:lumMod val="65000"/>
              <a:lumOff val="35000"/>
            </a:schemeClr>
          </a:solidFill>
        </p:spPr>
        <p:txBody>
          <a:bodyPr wrap="square" rtlCol="0">
            <a:spAutoFit/>
          </a:bodyPr>
          <a:lstStyle/>
          <a:p>
            <a:pPr algn="just"/>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“14 For if you forgive other people when they sin against you, your heavenly Father will also forgive you. 15 But if you do not forgive others their sins, your Father will not forgive your sins.” </a:t>
            </a:r>
          </a:p>
          <a:p>
            <a:pPr algn="r"/>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16:14-15 </a:t>
            </a:r>
          </a:p>
        </p:txBody>
      </p:sp>
    </p:spTree>
    <p:extLst>
      <p:ext uri="{BB962C8B-B14F-4D97-AF65-F5344CB8AC3E}">
        <p14:creationId xmlns:p14="http://schemas.microsoft.com/office/powerpoint/2010/main" val="3391678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Unforgiving Slave”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Breaking Down The Parable</a:t>
            </a:r>
          </a:p>
        </p:txBody>
      </p:sp>
      <p:sp>
        <p:nvSpPr>
          <p:cNvPr id="7" name="TextBox 6">
            <a:extLst>
              <a:ext uri="{FF2B5EF4-FFF2-40B4-BE49-F238E27FC236}">
                <a16:creationId xmlns:a16="http://schemas.microsoft.com/office/drawing/2014/main" id="{505BB2D8-D551-1EA7-648A-3BDAADF959BE}"/>
              </a:ext>
            </a:extLst>
          </p:cNvPr>
          <p:cNvSpPr txBox="1"/>
          <p:nvPr/>
        </p:nvSpPr>
        <p:spPr>
          <a:xfrm>
            <a:off x="724738" y="2819785"/>
            <a:ext cx="6053367" cy="523220"/>
          </a:xfrm>
          <a:prstGeom prst="rect">
            <a:avLst/>
          </a:prstGeom>
          <a:solidFill>
            <a:schemeClr val="tx1">
              <a:lumMod val="65000"/>
              <a:lumOff val="35000"/>
            </a:schemeClr>
          </a:solidFill>
        </p:spPr>
        <p:txBody>
          <a:bodyPr wrap="square" rtlCol="0">
            <a:spAutoFit/>
          </a:bodyPr>
          <a:lstStyle/>
          <a:p>
            <a:pPr algn="ctr"/>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6,000 Denarii = 1 Talent </a:t>
            </a:r>
          </a:p>
        </p:txBody>
      </p:sp>
      <p:sp>
        <p:nvSpPr>
          <p:cNvPr id="9" name="TextBox 8">
            <a:extLst>
              <a:ext uri="{FF2B5EF4-FFF2-40B4-BE49-F238E27FC236}">
                <a16:creationId xmlns:a16="http://schemas.microsoft.com/office/drawing/2014/main" id="{2D0031D2-E8F8-ADF8-70F3-C3A47456B1F9}"/>
              </a:ext>
            </a:extLst>
          </p:cNvPr>
          <p:cNvSpPr txBox="1"/>
          <p:nvPr/>
        </p:nvSpPr>
        <p:spPr>
          <a:xfrm>
            <a:off x="439184" y="2178481"/>
            <a:ext cx="5371262"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How Much Is 10,000 Talents? </a:t>
            </a:r>
          </a:p>
        </p:txBody>
      </p:sp>
      <p:sp>
        <p:nvSpPr>
          <p:cNvPr id="8" name="TextBox 7">
            <a:extLst>
              <a:ext uri="{FF2B5EF4-FFF2-40B4-BE49-F238E27FC236}">
                <a16:creationId xmlns:a16="http://schemas.microsoft.com/office/drawing/2014/main" id="{844C07F6-53D1-799F-E66D-E275025808E0}"/>
              </a:ext>
            </a:extLst>
          </p:cNvPr>
          <p:cNvSpPr txBox="1"/>
          <p:nvPr/>
        </p:nvSpPr>
        <p:spPr>
          <a:xfrm>
            <a:off x="7045177" y="2408409"/>
            <a:ext cx="4821146" cy="3108543"/>
          </a:xfrm>
          <a:prstGeom prst="rect">
            <a:avLst/>
          </a:prstGeom>
          <a:solidFill>
            <a:schemeClr val="tx1">
              <a:lumMod val="65000"/>
              <a:lumOff val="35000"/>
            </a:schemeClr>
          </a:solidFill>
        </p:spPr>
        <p:txBody>
          <a:bodyPr wrap="square" rtlCol="0">
            <a:spAutoFit/>
          </a:bodyPr>
          <a:lstStyle/>
          <a:p>
            <a:pPr algn="just"/>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“Different cultures had different talents, but most scholars believe Christ would have been referring to the Attic talent, which was equal to 6,000 denarii, or 6,000 days’ wages ”</a:t>
            </a:r>
          </a:p>
        </p:txBody>
      </p:sp>
      <p:sp>
        <p:nvSpPr>
          <p:cNvPr id="11" name="TextBox 10">
            <a:extLst>
              <a:ext uri="{FF2B5EF4-FFF2-40B4-BE49-F238E27FC236}">
                <a16:creationId xmlns:a16="http://schemas.microsoft.com/office/drawing/2014/main" id="{8C6E5C48-7552-1A9A-83E4-7DBABB0FBECE}"/>
              </a:ext>
            </a:extLst>
          </p:cNvPr>
          <p:cNvSpPr txBox="1"/>
          <p:nvPr/>
        </p:nvSpPr>
        <p:spPr>
          <a:xfrm>
            <a:off x="724737" y="3582714"/>
            <a:ext cx="6053367" cy="523220"/>
          </a:xfrm>
          <a:prstGeom prst="rect">
            <a:avLst/>
          </a:prstGeom>
          <a:solidFill>
            <a:schemeClr val="tx1">
              <a:lumMod val="65000"/>
              <a:lumOff val="35000"/>
            </a:schemeClr>
          </a:solidFill>
        </p:spPr>
        <p:txBody>
          <a:bodyPr wrap="square" rtlCol="0">
            <a:spAutoFit/>
          </a:bodyPr>
          <a:lstStyle/>
          <a:p>
            <a:pPr algn="ctr"/>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1 Denarii = $64 USD </a:t>
            </a:r>
          </a:p>
        </p:txBody>
      </p:sp>
      <p:sp>
        <p:nvSpPr>
          <p:cNvPr id="12" name="TextBox 11">
            <a:extLst>
              <a:ext uri="{FF2B5EF4-FFF2-40B4-BE49-F238E27FC236}">
                <a16:creationId xmlns:a16="http://schemas.microsoft.com/office/drawing/2014/main" id="{F30600F0-C864-C4DC-EE25-F3181BE3BFDF}"/>
              </a:ext>
            </a:extLst>
          </p:cNvPr>
          <p:cNvSpPr txBox="1"/>
          <p:nvPr/>
        </p:nvSpPr>
        <p:spPr>
          <a:xfrm>
            <a:off x="743720" y="4399151"/>
            <a:ext cx="6053367" cy="523220"/>
          </a:xfrm>
          <a:prstGeom prst="rect">
            <a:avLst/>
          </a:prstGeom>
          <a:solidFill>
            <a:schemeClr val="tx1">
              <a:lumMod val="65000"/>
              <a:lumOff val="35000"/>
            </a:schemeClr>
          </a:solidFill>
        </p:spPr>
        <p:txBody>
          <a:bodyPr wrap="square" rtlCol="0">
            <a:spAutoFit/>
          </a:bodyPr>
          <a:lstStyle/>
          <a:p>
            <a:pPr algn="ctr"/>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6000 Denarii = $384,000 USD </a:t>
            </a:r>
          </a:p>
        </p:txBody>
      </p:sp>
      <p:sp>
        <p:nvSpPr>
          <p:cNvPr id="14" name="TextBox 13">
            <a:extLst>
              <a:ext uri="{FF2B5EF4-FFF2-40B4-BE49-F238E27FC236}">
                <a16:creationId xmlns:a16="http://schemas.microsoft.com/office/drawing/2014/main" id="{C28A5BC1-812F-B162-56A8-EBB78E61D1D9}"/>
              </a:ext>
            </a:extLst>
          </p:cNvPr>
          <p:cNvSpPr txBox="1"/>
          <p:nvPr/>
        </p:nvSpPr>
        <p:spPr>
          <a:xfrm>
            <a:off x="582220" y="5810933"/>
            <a:ext cx="9225659" cy="646331"/>
          </a:xfrm>
          <a:prstGeom prst="rect">
            <a:avLst/>
          </a:prstGeom>
          <a:solidFill>
            <a:schemeClr val="tx1">
              <a:lumMod val="65000"/>
              <a:lumOff val="35000"/>
            </a:schemeClr>
          </a:solidFill>
        </p:spPr>
        <p:txBody>
          <a:bodyPr wrap="square" rtlCol="0">
            <a:spAutoFit/>
          </a:bodyPr>
          <a:lstStyle/>
          <a:p>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10,000 Talents= $3,840,000,000 USD </a:t>
            </a:r>
          </a:p>
        </p:txBody>
      </p:sp>
    </p:spTree>
    <p:extLst>
      <p:ext uri="{BB962C8B-B14F-4D97-AF65-F5344CB8AC3E}">
        <p14:creationId xmlns:p14="http://schemas.microsoft.com/office/powerpoint/2010/main" val="3106789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Unforgiving Slave”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Breaking Down The Parable</a:t>
            </a:r>
          </a:p>
        </p:txBody>
      </p:sp>
      <p:sp>
        <p:nvSpPr>
          <p:cNvPr id="9" name="TextBox 8">
            <a:extLst>
              <a:ext uri="{FF2B5EF4-FFF2-40B4-BE49-F238E27FC236}">
                <a16:creationId xmlns:a16="http://schemas.microsoft.com/office/drawing/2014/main" id="{2D0031D2-E8F8-ADF8-70F3-C3A47456B1F9}"/>
              </a:ext>
            </a:extLst>
          </p:cNvPr>
          <p:cNvSpPr txBox="1"/>
          <p:nvPr/>
        </p:nvSpPr>
        <p:spPr>
          <a:xfrm>
            <a:off x="1025821" y="3763104"/>
            <a:ext cx="9320677" cy="523220"/>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2800" dirty="0">
                <a:solidFill>
                  <a:schemeClr val="bg1"/>
                </a:solidFill>
                <a:effectLst>
                  <a:outerShdw sx="1000" sy="1000" algn="ctr" rotWithShape="0">
                    <a:schemeClr val="bg1"/>
                  </a:outerShdw>
                </a:effectLst>
                <a:latin typeface="Nexa Light" panose="02000000000000000000" pitchFamily="2" charset="0"/>
              </a:rPr>
              <a:t>The King Is God </a:t>
            </a:r>
          </a:p>
        </p:txBody>
      </p:sp>
      <p:sp>
        <p:nvSpPr>
          <p:cNvPr id="10" name="TextBox 9">
            <a:extLst>
              <a:ext uri="{FF2B5EF4-FFF2-40B4-BE49-F238E27FC236}">
                <a16:creationId xmlns:a16="http://schemas.microsoft.com/office/drawing/2014/main" id="{44729A8F-7AF2-BBA9-13A9-BF647C588D0C}"/>
              </a:ext>
            </a:extLst>
          </p:cNvPr>
          <p:cNvSpPr txBox="1"/>
          <p:nvPr/>
        </p:nvSpPr>
        <p:spPr>
          <a:xfrm>
            <a:off x="1025822" y="2125447"/>
            <a:ext cx="10140352" cy="1384995"/>
          </a:xfrm>
          <a:prstGeom prst="rect">
            <a:avLst/>
          </a:prstGeom>
          <a:solidFill>
            <a:schemeClr val="tx1">
              <a:lumMod val="65000"/>
              <a:lumOff val="35000"/>
            </a:schemeClr>
          </a:solidFill>
        </p:spPr>
        <p:txBody>
          <a:bodyPr wrap="square" rtlCol="0">
            <a:spAutoFit/>
          </a:bodyPr>
          <a:lstStyle/>
          <a:p>
            <a:pPr algn="just"/>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“35 My heavenly Father will also do the same to you, if each of you does not forgive his brother from your heart.” </a:t>
            </a:r>
          </a:p>
          <a:p>
            <a:pPr algn="r"/>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18:35 </a:t>
            </a:r>
          </a:p>
        </p:txBody>
      </p:sp>
      <p:sp>
        <p:nvSpPr>
          <p:cNvPr id="13" name="TextBox 12">
            <a:extLst>
              <a:ext uri="{FF2B5EF4-FFF2-40B4-BE49-F238E27FC236}">
                <a16:creationId xmlns:a16="http://schemas.microsoft.com/office/drawing/2014/main" id="{9CAD39D5-42C6-31AA-DEAE-57CE5E2AE62E}"/>
              </a:ext>
            </a:extLst>
          </p:cNvPr>
          <p:cNvSpPr txBox="1"/>
          <p:nvPr/>
        </p:nvSpPr>
        <p:spPr>
          <a:xfrm>
            <a:off x="1025821" y="4534670"/>
            <a:ext cx="9320678" cy="523220"/>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2800" dirty="0">
                <a:solidFill>
                  <a:schemeClr val="bg1"/>
                </a:solidFill>
                <a:effectLst>
                  <a:outerShdw sx="1000" sy="1000" algn="ctr" rotWithShape="0">
                    <a:schemeClr val="bg1"/>
                  </a:outerShdw>
                </a:effectLst>
                <a:latin typeface="Nexa Light" panose="02000000000000000000" pitchFamily="2" charset="0"/>
              </a:rPr>
              <a:t>We Are The Slave (With Greater Debt) </a:t>
            </a:r>
          </a:p>
        </p:txBody>
      </p:sp>
      <p:sp>
        <p:nvSpPr>
          <p:cNvPr id="18" name="TextBox 17">
            <a:extLst>
              <a:ext uri="{FF2B5EF4-FFF2-40B4-BE49-F238E27FC236}">
                <a16:creationId xmlns:a16="http://schemas.microsoft.com/office/drawing/2014/main" id="{352F9D3D-5EAD-A680-B0B1-B70BB5A90D07}"/>
              </a:ext>
            </a:extLst>
          </p:cNvPr>
          <p:cNvSpPr txBox="1"/>
          <p:nvPr/>
        </p:nvSpPr>
        <p:spPr>
          <a:xfrm>
            <a:off x="1025821" y="5326760"/>
            <a:ext cx="9320678" cy="523220"/>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2800" dirty="0">
                <a:solidFill>
                  <a:schemeClr val="bg1"/>
                </a:solidFill>
                <a:effectLst>
                  <a:outerShdw sx="1000" sy="1000" algn="ctr" rotWithShape="0">
                    <a:schemeClr val="bg1"/>
                  </a:outerShdw>
                </a:effectLst>
                <a:latin typeface="Nexa Light" panose="02000000000000000000" pitchFamily="2" charset="0"/>
              </a:rPr>
              <a:t>The Slave (With Lesser Debt) Those Who Wrong Us  </a:t>
            </a:r>
          </a:p>
        </p:txBody>
      </p:sp>
    </p:spTree>
    <p:extLst>
      <p:ext uri="{BB962C8B-B14F-4D97-AF65-F5344CB8AC3E}">
        <p14:creationId xmlns:p14="http://schemas.microsoft.com/office/powerpoint/2010/main" val="1288529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Unforgiving Slave”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Application: Forgive Others…But Why? </a:t>
            </a:r>
          </a:p>
        </p:txBody>
      </p:sp>
      <p:sp>
        <p:nvSpPr>
          <p:cNvPr id="9" name="TextBox 8">
            <a:extLst>
              <a:ext uri="{FF2B5EF4-FFF2-40B4-BE49-F238E27FC236}">
                <a16:creationId xmlns:a16="http://schemas.microsoft.com/office/drawing/2014/main" id="{2D0031D2-E8F8-ADF8-70F3-C3A47456B1F9}"/>
              </a:ext>
            </a:extLst>
          </p:cNvPr>
          <p:cNvSpPr txBox="1"/>
          <p:nvPr/>
        </p:nvSpPr>
        <p:spPr>
          <a:xfrm>
            <a:off x="1025821" y="2241833"/>
            <a:ext cx="9320677" cy="523220"/>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2800" dirty="0">
                <a:solidFill>
                  <a:schemeClr val="bg1"/>
                </a:solidFill>
                <a:effectLst>
                  <a:outerShdw sx="1000" sy="1000" algn="ctr" rotWithShape="0">
                    <a:schemeClr val="bg1"/>
                  </a:outerShdw>
                </a:effectLst>
                <a:latin typeface="Nexa Light" panose="02000000000000000000" pitchFamily="2" charset="0"/>
              </a:rPr>
              <a:t>1) We Have Been Forgiven An Unpayable Debt</a:t>
            </a:r>
          </a:p>
        </p:txBody>
      </p:sp>
      <p:sp>
        <p:nvSpPr>
          <p:cNvPr id="10" name="TextBox 9">
            <a:extLst>
              <a:ext uri="{FF2B5EF4-FFF2-40B4-BE49-F238E27FC236}">
                <a16:creationId xmlns:a16="http://schemas.microsoft.com/office/drawing/2014/main" id="{44729A8F-7AF2-BBA9-13A9-BF647C588D0C}"/>
              </a:ext>
            </a:extLst>
          </p:cNvPr>
          <p:cNvSpPr txBox="1"/>
          <p:nvPr/>
        </p:nvSpPr>
        <p:spPr>
          <a:xfrm>
            <a:off x="582220" y="2912552"/>
            <a:ext cx="11303962" cy="3416320"/>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“having been buried with him in baptism, in which you were also raised with him through your faith in the working of God, who raised him from the dead.13 When you were dead in your sins and in the uncircumcision of your flesh, God made you alive with Christ. He forgave us all our sins, 14 having canceled the charge of our legal indebtedness, which stood against us and condemned us; he has taken it away, nailing it to the cross. 15 And having disarmed the powers and authorities, he made a public spectacle of them, triumphing over them by the cross .”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Colossians 2:12-15 </a:t>
            </a:r>
          </a:p>
        </p:txBody>
      </p:sp>
      <p:sp>
        <p:nvSpPr>
          <p:cNvPr id="13" name="TextBox 12">
            <a:extLst>
              <a:ext uri="{FF2B5EF4-FFF2-40B4-BE49-F238E27FC236}">
                <a16:creationId xmlns:a16="http://schemas.microsoft.com/office/drawing/2014/main" id="{9CAD39D5-42C6-31AA-DEAE-57CE5E2AE62E}"/>
              </a:ext>
            </a:extLst>
          </p:cNvPr>
          <p:cNvSpPr txBox="1"/>
          <p:nvPr/>
        </p:nvSpPr>
        <p:spPr>
          <a:xfrm>
            <a:off x="1025820" y="3229619"/>
            <a:ext cx="9320678" cy="954107"/>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2800" dirty="0">
                <a:solidFill>
                  <a:schemeClr val="bg1"/>
                </a:solidFill>
                <a:effectLst>
                  <a:outerShdw sx="1000" sy="1000" algn="ctr" rotWithShape="0">
                    <a:schemeClr val="bg1"/>
                  </a:outerShdw>
                </a:effectLst>
                <a:latin typeface="Nexa Light" panose="02000000000000000000" pitchFamily="2" charset="0"/>
              </a:rPr>
              <a:t>2) Whatever Someone Has Done To Us…We Have Done (&amp; Will Continue To Do) Far Worse To God. </a:t>
            </a:r>
          </a:p>
        </p:txBody>
      </p:sp>
    </p:spTree>
    <p:extLst>
      <p:ext uri="{BB962C8B-B14F-4D97-AF65-F5344CB8AC3E}">
        <p14:creationId xmlns:p14="http://schemas.microsoft.com/office/powerpoint/2010/main" val="22606154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16" presetClass="exit" presetSubtype="21" fill="hold" grpId="1" nodeType="withEffect">
                                  <p:stCondLst>
                                    <p:cond delay="0"/>
                                  </p:stCondLst>
                                  <p:childTnLst>
                                    <p:animEffect transition="out" filter="barn(inVertic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465</Words>
  <Application>Microsoft Macintosh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4</cp:revision>
  <dcterms:created xsi:type="dcterms:W3CDTF">2024-02-06T18:27:26Z</dcterms:created>
  <dcterms:modified xsi:type="dcterms:W3CDTF">2024-02-07T15:16:43Z</dcterms:modified>
</cp:coreProperties>
</file>