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7" r:id="rId7"/>
    <p:sldId id="268" r:id="rId8"/>
    <p:sldId id="281" r:id="rId9"/>
    <p:sldId id="282" r:id="rId10"/>
    <p:sldId id="261" r:id="rId11"/>
    <p:sldId id="262" r:id="rId12"/>
    <p:sldId id="263" r:id="rId13"/>
    <p:sldId id="264" r:id="rId14"/>
    <p:sldId id="280" r:id="rId15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E08"/>
    <a:srgbClr val="70AC04"/>
    <a:srgbClr val="669509"/>
    <a:srgbClr val="2C4402"/>
    <a:srgbClr val="4D7503"/>
    <a:srgbClr val="A5F90F"/>
    <a:srgbClr val="009900"/>
    <a:srgbClr val="FFFFFF"/>
    <a:srgbClr val="2B3535"/>
    <a:srgbClr val="B6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5" autoAdjust="0"/>
  </p:normalViewPr>
  <p:slideViewPr>
    <p:cSldViewPr>
      <p:cViewPr varScale="1">
        <p:scale>
          <a:sx n="78" d="100"/>
          <a:sy n="78" d="100"/>
        </p:scale>
        <p:origin x="77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oberts" userId="44b460e36cddf5f6" providerId="LiveId" clId="{0789774A-77F7-452C-A892-B7C80199FA14}"/>
    <pc:docChg chg="undo custSel addSld delSld modSld sldOrd modNotesMaster">
      <pc:chgData name="Mark Roberts" userId="44b460e36cddf5f6" providerId="LiveId" clId="{0789774A-77F7-452C-A892-B7C80199FA14}" dt="2024-02-27T21:07:05.659" v="244" actId="1582"/>
      <pc:docMkLst>
        <pc:docMk/>
      </pc:docMkLst>
      <pc:sldChg chg="addSp modSp mod modAnim">
        <pc:chgData name="Mark Roberts" userId="44b460e36cddf5f6" providerId="LiveId" clId="{0789774A-77F7-452C-A892-B7C80199FA14}" dt="2024-02-27T21:07:05.659" v="244" actId="1582"/>
        <pc:sldMkLst>
          <pc:docMk/>
          <pc:sldMk cId="3754823032" sldId="257"/>
        </pc:sldMkLst>
        <pc:spChg chg="mod">
          <ac:chgData name="Mark Roberts" userId="44b460e36cddf5f6" providerId="LiveId" clId="{0789774A-77F7-452C-A892-B7C80199FA14}" dt="2024-02-27T17:17:56.489" v="0" actId="1076"/>
          <ac:spMkLst>
            <pc:docMk/>
            <pc:sldMk cId="3754823032" sldId="257"/>
            <ac:spMk id="3" creationId="{00000000-0000-0000-0000-000000000000}"/>
          </ac:spMkLst>
        </pc:spChg>
        <pc:spChg chg="add mod">
          <ac:chgData name="Mark Roberts" userId="44b460e36cddf5f6" providerId="LiveId" clId="{0789774A-77F7-452C-A892-B7C80199FA14}" dt="2024-02-27T21:07:05.659" v="244" actId="1582"/>
          <ac:spMkLst>
            <pc:docMk/>
            <pc:sldMk cId="3754823032" sldId="257"/>
            <ac:spMk id="5" creationId="{CC987493-B7E1-5D5C-4B43-9E946C30CF57}"/>
          </ac:spMkLst>
        </pc:spChg>
      </pc:sldChg>
      <pc:sldChg chg="modSp mod">
        <pc:chgData name="Mark Roberts" userId="44b460e36cddf5f6" providerId="LiveId" clId="{0789774A-77F7-452C-A892-B7C80199FA14}" dt="2024-02-27T20:37:53.151" v="10" actId="1035"/>
        <pc:sldMkLst>
          <pc:docMk/>
          <pc:sldMk cId="406899033" sldId="260"/>
        </pc:sldMkLst>
        <pc:spChg chg="mod">
          <ac:chgData name="Mark Roberts" userId="44b460e36cddf5f6" providerId="LiveId" clId="{0789774A-77F7-452C-A892-B7C80199FA14}" dt="2024-02-27T20:37:53.151" v="10" actId="1035"/>
          <ac:spMkLst>
            <pc:docMk/>
            <pc:sldMk cId="406899033" sldId="260"/>
            <ac:spMk id="9" creationId="{B7AB0E49-A865-1EBE-B37A-54F97BEA0B8F}"/>
          </ac:spMkLst>
        </pc:spChg>
      </pc:sldChg>
      <pc:sldChg chg="modSp mod modClrScheme modAnim chgLayout">
        <pc:chgData name="Mark Roberts" userId="44b460e36cddf5f6" providerId="LiveId" clId="{0789774A-77F7-452C-A892-B7C80199FA14}" dt="2024-02-27T20:52:46.817" v="242" actId="14861"/>
        <pc:sldMkLst>
          <pc:docMk/>
          <pc:sldMk cId="2068696227" sldId="261"/>
        </pc:sldMkLst>
        <pc:spChg chg="mod">
          <ac:chgData name="Mark Roberts" userId="44b460e36cddf5f6" providerId="LiveId" clId="{0789774A-77F7-452C-A892-B7C80199FA14}" dt="2024-02-27T20:52:46.817" v="242" actId="14861"/>
          <ac:spMkLst>
            <pc:docMk/>
            <pc:sldMk cId="2068696227" sldId="261"/>
            <ac:spMk id="2" creationId="{5E7431A1-E669-A261-12BC-0DCDAE87422C}"/>
          </ac:spMkLst>
        </pc:spChg>
        <pc:spChg chg="mod">
          <ac:chgData name="Mark Roberts" userId="44b460e36cddf5f6" providerId="LiveId" clId="{0789774A-77F7-452C-A892-B7C80199FA14}" dt="2024-02-27T20:49:01.656" v="226" actId="1076"/>
          <ac:spMkLst>
            <pc:docMk/>
            <pc:sldMk cId="2068696227" sldId="261"/>
            <ac:spMk id="9" creationId="{B7AB0E49-A865-1EBE-B37A-54F97BEA0B8F}"/>
          </ac:spMkLst>
        </pc:spChg>
      </pc:sldChg>
      <pc:sldChg chg="modSp mod">
        <pc:chgData name="Mark Roberts" userId="44b460e36cddf5f6" providerId="LiveId" clId="{0789774A-77F7-452C-A892-B7C80199FA14}" dt="2024-02-27T20:52:20.365" v="236" actId="1076"/>
        <pc:sldMkLst>
          <pc:docMk/>
          <pc:sldMk cId="1647841150" sldId="264"/>
        </pc:sldMkLst>
        <pc:picChg chg="mod">
          <ac:chgData name="Mark Roberts" userId="44b460e36cddf5f6" providerId="LiveId" clId="{0789774A-77F7-452C-A892-B7C80199FA14}" dt="2024-02-27T20:52:20.365" v="236" actId="1076"/>
          <ac:picMkLst>
            <pc:docMk/>
            <pc:sldMk cId="1647841150" sldId="264"/>
            <ac:picMk id="4" creationId="{C3D5011D-4D5B-1330-7E3D-C379B6928D4D}"/>
          </ac:picMkLst>
        </pc:picChg>
      </pc:sldChg>
      <pc:sldChg chg="modSp ord">
        <pc:chgData name="Mark Roberts" userId="44b460e36cddf5f6" providerId="LiveId" clId="{0789774A-77F7-452C-A892-B7C80199FA14}" dt="2024-02-27T20:40:33.880" v="18"/>
        <pc:sldMkLst>
          <pc:docMk/>
          <pc:sldMk cId="2151695917" sldId="268"/>
        </pc:sldMkLst>
        <pc:spChg chg="mod">
          <ac:chgData name="Mark Roberts" userId="44b460e36cddf5f6" providerId="LiveId" clId="{0789774A-77F7-452C-A892-B7C80199FA14}" dt="2024-02-27T20:38:08.768" v="12" actId="20577"/>
          <ac:spMkLst>
            <pc:docMk/>
            <pc:sldMk cId="2151695917" sldId="268"/>
            <ac:spMk id="5" creationId="{4D656CA4-4613-5FE0-D44E-12E30CADA551}"/>
          </ac:spMkLst>
        </pc:spChg>
      </pc:sldChg>
      <pc:sldChg chg="del">
        <pc:chgData name="Mark Roberts" userId="44b460e36cddf5f6" providerId="LiveId" clId="{0789774A-77F7-452C-A892-B7C80199FA14}" dt="2024-02-27T20:46:15.137" v="125" actId="47"/>
        <pc:sldMkLst>
          <pc:docMk/>
          <pc:sldMk cId="543181681" sldId="269"/>
        </pc:sldMkLst>
      </pc:sldChg>
      <pc:sldChg chg="modSp ord modAnim">
        <pc:chgData name="Mark Roberts" userId="44b460e36cddf5f6" providerId="LiveId" clId="{0789774A-77F7-452C-A892-B7C80199FA14}" dt="2024-02-27T20:50:35.675" v="229"/>
        <pc:sldMkLst>
          <pc:docMk/>
          <pc:sldMk cId="3648640074" sldId="277"/>
        </pc:sldMkLst>
        <pc:spChg chg="mod">
          <ac:chgData name="Mark Roberts" userId="44b460e36cddf5f6" providerId="LiveId" clId="{0789774A-77F7-452C-A892-B7C80199FA14}" dt="2024-02-27T20:38:26.556" v="13" actId="2711"/>
          <ac:spMkLst>
            <pc:docMk/>
            <pc:sldMk cId="3648640074" sldId="277"/>
            <ac:spMk id="3" creationId="{079E55AE-FBC0-FBC5-C75F-936F6E4D00D8}"/>
          </ac:spMkLst>
        </pc:spChg>
      </pc:sldChg>
      <pc:sldChg chg="del">
        <pc:chgData name="Mark Roberts" userId="44b460e36cddf5f6" providerId="LiveId" clId="{0789774A-77F7-452C-A892-B7C80199FA14}" dt="2024-02-27T20:46:13.962" v="124" actId="47"/>
        <pc:sldMkLst>
          <pc:docMk/>
          <pc:sldMk cId="3510570247" sldId="278"/>
        </pc:sldMkLst>
      </pc:sldChg>
      <pc:sldChg chg="addSp modSp add mod modAnim">
        <pc:chgData name="Mark Roberts" userId="44b460e36cddf5f6" providerId="LiveId" clId="{0789774A-77F7-452C-A892-B7C80199FA14}" dt="2024-02-27T20:45:22.656" v="67"/>
        <pc:sldMkLst>
          <pc:docMk/>
          <pc:sldMk cId="2447557545" sldId="281"/>
        </pc:sldMkLst>
        <pc:spChg chg="mod">
          <ac:chgData name="Mark Roberts" userId="44b460e36cddf5f6" providerId="LiveId" clId="{0789774A-77F7-452C-A892-B7C80199FA14}" dt="2024-02-27T20:40:59.040" v="43" actId="207"/>
          <ac:spMkLst>
            <pc:docMk/>
            <pc:sldMk cId="2447557545" sldId="281"/>
            <ac:spMk id="3" creationId="{88272615-3D2E-FE48-9BC2-14584A1D70D8}"/>
          </ac:spMkLst>
        </pc:spChg>
        <pc:picChg chg="add mod modCrop">
          <ac:chgData name="Mark Roberts" userId="44b460e36cddf5f6" providerId="LiveId" clId="{0789774A-77F7-452C-A892-B7C80199FA14}" dt="2024-02-27T20:45:01.079" v="64" actId="688"/>
          <ac:picMkLst>
            <pc:docMk/>
            <pc:sldMk cId="2447557545" sldId="281"/>
            <ac:picMk id="5" creationId="{CA9BF149-B1F2-0C8A-155D-DEA6A461EC6E}"/>
          </ac:picMkLst>
        </pc:picChg>
      </pc:sldChg>
      <pc:sldChg chg="delSp modSp add mod delAnim">
        <pc:chgData name="Mark Roberts" userId="44b460e36cddf5f6" providerId="LiveId" clId="{0789774A-77F7-452C-A892-B7C80199FA14}" dt="2024-02-27T20:46:00.409" v="123" actId="207"/>
        <pc:sldMkLst>
          <pc:docMk/>
          <pc:sldMk cId="1918970927" sldId="282"/>
        </pc:sldMkLst>
        <pc:spChg chg="mod">
          <ac:chgData name="Mark Roberts" userId="44b460e36cddf5f6" providerId="LiveId" clId="{0789774A-77F7-452C-A892-B7C80199FA14}" dt="2024-02-27T20:46:00.409" v="123" actId="207"/>
          <ac:spMkLst>
            <pc:docMk/>
            <pc:sldMk cId="1918970927" sldId="282"/>
            <ac:spMk id="3" creationId="{9D41B4B4-8FBB-F975-29B5-BFB4A9900760}"/>
          </ac:spMkLst>
        </pc:spChg>
        <pc:picChg chg="del">
          <ac:chgData name="Mark Roberts" userId="44b460e36cddf5f6" providerId="LiveId" clId="{0789774A-77F7-452C-A892-B7C80199FA14}" dt="2024-02-27T20:45:40.177" v="69" actId="478"/>
          <ac:picMkLst>
            <pc:docMk/>
            <pc:sldMk cId="1918970927" sldId="282"/>
            <ac:picMk id="5" creationId="{7594180F-E5D0-1E27-6D89-04EE75CA1F3C}"/>
          </ac:picMkLst>
        </pc:picChg>
      </pc:sldChg>
    </pc:docChg>
  </pc:docChgLst>
  <pc:docChgLst>
    <pc:chgData name="Mark Roberts" userId="44b460e36cddf5f6" providerId="LiveId" clId="{AC4840BB-D316-4817-8BC7-65E6690B0C7B}"/>
    <pc:docChg chg="delSld modSld">
      <pc:chgData name="Mark Roberts" userId="44b460e36cddf5f6" providerId="LiveId" clId="{AC4840BB-D316-4817-8BC7-65E6690B0C7B}" dt="2024-02-27T04:49:40.625" v="37"/>
      <pc:docMkLst>
        <pc:docMk/>
      </pc:docMkLst>
      <pc:sldChg chg="modAnim">
        <pc:chgData name="Mark Roberts" userId="44b460e36cddf5f6" providerId="LiveId" clId="{AC4840BB-D316-4817-8BC7-65E6690B0C7B}" dt="2024-02-27T04:48:13.921" v="34"/>
        <pc:sldMkLst>
          <pc:docMk/>
          <pc:sldMk cId="3754823032" sldId="257"/>
        </pc:sldMkLst>
      </pc:sldChg>
      <pc:sldChg chg="modAnim">
        <pc:chgData name="Mark Roberts" userId="44b460e36cddf5f6" providerId="LiveId" clId="{AC4840BB-D316-4817-8BC7-65E6690B0C7B}" dt="2024-02-27T04:49:40.625" v="37"/>
        <pc:sldMkLst>
          <pc:docMk/>
          <pc:sldMk cId="2068696227" sldId="261"/>
        </pc:sldMkLst>
      </pc:sldChg>
      <pc:sldChg chg="modSp">
        <pc:chgData name="Mark Roberts" userId="44b460e36cddf5f6" providerId="LiveId" clId="{AC4840BB-D316-4817-8BC7-65E6690B0C7B}" dt="2024-02-27T03:42:13.353" v="31" actId="20577"/>
        <pc:sldMkLst>
          <pc:docMk/>
          <pc:sldMk cId="2151695917" sldId="268"/>
        </pc:sldMkLst>
        <pc:spChg chg="mod">
          <ac:chgData name="Mark Roberts" userId="44b460e36cddf5f6" providerId="LiveId" clId="{AC4840BB-D316-4817-8BC7-65E6690B0C7B}" dt="2024-02-27T03:42:13.353" v="31" actId="20577"/>
          <ac:spMkLst>
            <pc:docMk/>
            <pc:sldMk cId="2151695917" sldId="268"/>
            <ac:spMk id="5" creationId="{4D656CA4-4613-5FE0-D44E-12E30CADA551}"/>
          </ac:spMkLst>
        </pc:spChg>
      </pc:sldChg>
      <pc:sldChg chg="del">
        <pc:chgData name="Mark Roberts" userId="44b460e36cddf5f6" providerId="LiveId" clId="{AC4840BB-D316-4817-8BC7-65E6690B0C7B}" dt="2024-02-27T03:41:21.148" v="0" actId="47"/>
        <pc:sldMkLst>
          <pc:docMk/>
          <pc:sldMk cId="3832828591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9BA6-817D-4D35-9423-8F191FC34C6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73D0-5763-4C7D-BC5D-E95B837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473D0-5763-4C7D-BC5D-E95B837A48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2" name="Picture 100" descr="PPP_SNATU_TLE_Plant_In_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38800"/>
            <a:ext cx="11582400" cy="838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1E6E6-B000-4037-81D0-36BF3F09F4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676CA-5CE3-6CEC-379D-F993DFE2E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62400"/>
            <a:ext cx="12192000" cy="218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232F3D-E9B7-489E-AE13-BBF79A8354D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6A492-D1E0-779F-F6FB-DD84608E7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A06744-5DF3-6E89-96AC-8BAAEB5DB18E}"/>
              </a:ext>
            </a:extLst>
          </p:cNvPr>
          <p:cNvSpPr/>
          <p:nvPr userDrawn="1"/>
        </p:nvSpPr>
        <p:spPr>
          <a:xfrm>
            <a:off x="8940800" y="76200"/>
            <a:ext cx="29464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044624-D9C8-A7DD-6213-2F40C07368D0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4D7503"/>
              </a:gs>
              <a:gs pos="48000">
                <a:srgbClr val="577E08"/>
              </a:gs>
              <a:gs pos="100000">
                <a:srgbClr val="2C440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879F7-4D32-42A9-A554-47F5D321C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57040" y="136525"/>
            <a:ext cx="2362201" cy="91440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C443A774-0060-5D93-5C9E-3D9DA92A9DDF}"/>
              </a:ext>
            </a:extLst>
          </p:cNvPr>
          <p:cNvSpPr/>
          <p:nvPr userDrawn="1"/>
        </p:nvSpPr>
        <p:spPr>
          <a:xfrm rot="5400000">
            <a:off x="5379901" y="-33587"/>
            <a:ext cx="1444510" cy="1217968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5E3649-5C13-C858-3AC4-86D2C7C49F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4120" y="6169061"/>
            <a:ext cx="2673080" cy="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2DC2C-77A5-9A36-F3EE-496A98C3A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" y="0"/>
            <a:ext cx="12191999" cy="6172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41567D-BDFE-A991-1A3A-60BDCFF050D3}"/>
              </a:ext>
            </a:extLst>
          </p:cNvPr>
          <p:cNvSpPr/>
          <p:nvPr userDrawn="1"/>
        </p:nvSpPr>
        <p:spPr>
          <a:xfrm>
            <a:off x="9245600" y="76201"/>
            <a:ext cx="2540000" cy="1114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F2503-742C-D5E2-BC63-D789713CB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9060" y="870939"/>
            <a:ext cx="2673080" cy="396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0FC25-019B-279E-1ED8-BF1A561E2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489504" y="88158"/>
            <a:ext cx="1991296" cy="770824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2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89" y="1342162"/>
            <a:ext cx="1155911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F3C7F-4D1E-9186-1D5F-6692E47E4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471" b="-7354"/>
          <a:stretch/>
        </p:blipFill>
        <p:spPr>
          <a:xfrm>
            <a:off x="4953000" y="6371362"/>
            <a:ext cx="2286000" cy="4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F18CF-375B-CE92-9582-944A65583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22123"/>
            <a:ext cx="846198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6B6D5-5F32-271D-237F-66FE08444C55}"/>
              </a:ext>
            </a:extLst>
          </p:cNvPr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9000">
                <a:srgbClr val="70AC04"/>
              </a:gs>
              <a:gs pos="68000">
                <a:srgbClr val="577E08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97B58-7588-BDDB-CA96-0918AC86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73" y="5715000"/>
            <a:ext cx="12192000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657B9-0F50-7378-F2E6-565FE47B8854}"/>
              </a:ext>
            </a:extLst>
          </p:cNvPr>
          <p:cNvSpPr/>
          <p:nvPr/>
        </p:nvSpPr>
        <p:spPr>
          <a:xfrm>
            <a:off x="6705600" y="5715001"/>
            <a:ext cx="5486400" cy="114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2516C-A0B6-7341-49AD-439A1B1D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0"/>
          <a:stretch/>
        </p:blipFill>
        <p:spPr>
          <a:xfrm>
            <a:off x="9601200" y="5738090"/>
            <a:ext cx="2318423" cy="1047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A4D02-35E6-26E9-E915-68ACBBB2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971906"/>
            <a:ext cx="3637481" cy="685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1B9666-7655-1B92-11D3-05DBDD6D1A00}"/>
              </a:ext>
            </a:extLst>
          </p:cNvPr>
          <p:cNvCxnSpPr/>
          <p:nvPr userDrawn="1"/>
        </p:nvCxnSpPr>
        <p:spPr>
          <a:xfrm>
            <a:off x="0" y="40408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2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C25D9-7BE1-5C0A-74D9-835BE69B635A}"/>
              </a:ext>
            </a:extLst>
          </p:cNvPr>
          <p:cNvSpPr/>
          <p:nvPr userDrawn="1"/>
        </p:nvSpPr>
        <p:spPr>
          <a:xfrm>
            <a:off x="228600" y="5598919"/>
            <a:ext cx="11658600" cy="962025"/>
          </a:xfrm>
          <a:prstGeom prst="rect">
            <a:avLst/>
          </a:prstGeom>
          <a:solidFill>
            <a:srgbClr val="577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B3D91-1EA9-B197-B239-757213CB1B03}"/>
              </a:ext>
            </a:extLst>
          </p:cNvPr>
          <p:cNvSpPr/>
          <p:nvPr userDrawn="1"/>
        </p:nvSpPr>
        <p:spPr>
          <a:xfrm>
            <a:off x="152400" y="152400"/>
            <a:ext cx="11887200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A0F84-DC3A-1BCD-AD42-BC1EA1F1428C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F58B9-C276-58D8-80FC-BD2DC3B9E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06" y="5753407"/>
            <a:ext cx="5392994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05702-134C-C810-820C-8520C6D95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940413" y="5720471"/>
            <a:ext cx="1946787" cy="1004793"/>
          </a:xfrm>
          <a:prstGeom prst="ellipse">
            <a:avLst/>
          </a:prstGeom>
          <a:ln w="381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658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BF4A-9052-7E2F-C0CA-F672F7B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074BA5-8FB9-04D7-55E2-79808A593536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F3FED-E48E-CE0C-1034-047A8EC7C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918" y="1143000"/>
            <a:ext cx="11126164" cy="3974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CF1E98-3759-CB5C-D6C4-890DBE521001}"/>
              </a:ext>
            </a:extLst>
          </p:cNvPr>
          <p:cNvSpPr/>
          <p:nvPr userDrawn="1"/>
        </p:nvSpPr>
        <p:spPr>
          <a:xfrm>
            <a:off x="1828800" y="914400"/>
            <a:ext cx="8305800" cy="41148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776AE4-94E5-B505-024E-825D94EAAB7F}"/>
              </a:ext>
            </a:extLst>
          </p:cNvPr>
          <p:cNvGrpSpPr/>
          <p:nvPr userDrawn="1"/>
        </p:nvGrpSpPr>
        <p:grpSpPr>
          <a:xfrm>
            <a:off x="145026" y="0"/>
            <a:ext cx="11894574" cy="6858000"/>
            <a:chOff x="145026" y="0"/>
            <a:chExt cx="1189457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33B924-5318-35E2-8EAC-A6248772EB98}"/>
                </a:ext>
              </a:extLst>
            </p:cNvPr>
            <p:cNvSpPr/>
            <p:nvPr/>
          </p:nvSpPr>
          <p:spPr>
            <a:xfrm>
              <a:off x="1524000" y="0"/>
              <a:ext cx="9144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C25D9-7BE1-5C0A-74D9-835BE69B635A}"/>
                </a:ext>
              </a:extLst>
            </p:cNvPr>
            <p:cNvSpPr/>
            <p:nvPr/>
          </p:nvSpPr>
          <p:spPr>
            <a:xfrm>
              <a:off x="1828800" y="304800"/>
              <a:ext cx="10020300" cy="6248399"/>
            </a:xfrm>
            <a:prstGeom prst="rect">
              <a:avLst/>
            </a:prstGeom>
            <a:gradFill flip="none" rotWithShape="1">
              <a:gsLst>
                <a:gs pos="0">
                  <a:srgbClr val="70AC04">
                    <a:tint val="66000"/>
                    <a:satMod val="160000"/>
                  </a:srgbClr>
                </a:gs>
                <a:gs pos="50000">
                  <a:srgbClr val="70AC04">
                    <a:tint val="44500"/>
                    <a:satMod val="160000"/>
                  </a:srgbClr>
                </a:gs>
                <a:gs pos="100000">
                  <a:srgbClr val="70AC04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0A0F84-DC3A-1BCD-AD42-BC1EA1F1428C}"/>
                </a:ext>
              </a:extLst>
            </p:cNvPr>
            <p:cNvSpPr/>
            <p:nvPr/>
          </p:nvSpPr>
          <p:spPr>
            <a:xfrm>
              <a:off x="152400" y="152399"/>
              <a:ext cx="11887200" cy="6553200"/>
            </a:xfrm>
            <a:prstGeom prst="rect">
              <a:avLst/>
            </a:prstGeom>
            <a:noFill/>
            <a:ln w="3810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5AF776-E852-9D23-6541-25174E0122D5}"/>
                </a:ext>
              </a:extLst>
            </p:cNvPr>
            <p:cNvSpPr/>
            <p:nvPr/>
          </p:nvSpPr>
          <p:spPr>
            <a:xfrm>
              <a:off x="342900" y="335525"/>
              <a:ext cx="2514600" cy="62483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19857-7CDD-8BCC-D41F-372F87EBA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795"/>
            <a:stretch/>
          </p:blipFill>
          <p:spPr>
            <a:xfrm>
              <a:off x="342899" y="4152437"/>
              <a:ext cx="2028600" cy="18638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B92A5E-B9B9-5328-FAD4-B75D8099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26" y="6291265"/>
              <a:ext cx="2793257" cy="44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9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33D70-024F-6B6A-A037-4FCB9F069038}"/>
              </a:ext>
            </a:extLst>
          </p:cNvPr>
          <p:cNvSpPr/>
          <p:nvPr/>
        </p:nvSpPr>
        <p:spPr>
          <a:xfrm>
            <a:off x="114300" y="152400"/>
            <a:ext cx="11963400" cy="6553200"/>
          </a:xfrm>
          <a:prstGeom prst="rect">
            <a:avLst/>
          </a:prstGeom>
          <a:solidFill>
            <a:schemeClr val="tx2"/>
          </a:solidFill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E6C94B-5321-224E-0B33-F876A95DD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323556" y="1544637"/>
            <a:ext cx="7544888" cy="389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0A8A3C-5149-3415-CD11-33577B30ABF4}"/>
              </a:ext>
            </a:extLst>
          </p:cNvPr>
          <p:cNvSpPr/>
          <p:nvPr/>
        </p:nvSpPr>
        <p:spPr>
          <a:xfrm>
            <a:off x="1676400" y="1219200"/>
            <a:ext cx="8763000" cy="48006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Picture 181" descr="PPP_SNATU_PRT_Plant_In_Hand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1155911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6" r:id="rId5"/>
    <p:sldLayoutId id="2147483667" r:id="rId6"/>
    <p:sldLayoutId id="2147483655" r:id="rId7"/>
    <p:sldLayoutId id="2147483664" r:id="rId8"/>
    <p:sldLayoutId id="2147483665" r:id="rId9"/>
    <p:sldLayoutId id="2147483662" r:id="rId10"/>
    <p:sldLayoutId id="2147483663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E0327-29FE-0FD4-556A-08511468DD7A}"/>
              </a:ext>
            </a:extLst>
          </p:cNvPr>
          <p:cNvSpPr/>
          <p:nvPr/>
        </p:nvSpPr>
        <p:spPr>
          <a:xfrm>
            <a:off x="5943600" y="5987511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sz="30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March 1-2-3,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31B12-F2CB-0001-5111-E046F4D9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039" r="62500" b="68641"/>
          <a:stretch/>
        </p:blipFill>
        <p:spPr>
          <a:xfrm>
            <a:off x="3200400" y="5943600"/>
            <a:ext cx="2578097" cy="618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B0E49-A865-1EBE-B37A-54F97BEA0B8F}"/>
              </a:ext>
            </a:extLst>
          </p:cNvPr>
          <p:cNvSpPr txBox="1"/>
          <p:nvPr/>
        </p:nvSpPr>
        <p:spPr>
          <a:xfrm>
            <a:off x="457200" y="888522"/>
            <a:ext cx="11734800" cy="439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Look to the horizon more.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Don’t let others kill your hope.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Be a hope sharer.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Read the Bible looking for hope.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431A1-E669-A261-12BC-0DCDAE87422C}"/>
              </a:ext>
            </a:extLst>
          </p:cNvPr>
          <p:cNvSpPr txBox="1">
            <a:spLocks/>
          </p:cNvSpPr>
          <p:nvPr/>
        </p:nvSpPr>
        <p:spPr>
          <a:xfrm>
            <a:off x="2895600" y="0"/>
            <a:ext cx="6553200" cy="827562"/>
          </a:xfrm>
          <a:prstGeom prst="rect">
            <a:avLst/>
          </a:prstGeom>
          <a:solidFill>
            <a:srgbClr val="577E08"/>
          </a:solidFill>
          <a:ln w="28575">
            <a:solidFill>
              <a:srgbClr val="577E08"/>
            </a:solidFill>
          </a:ln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913313" algn="l"/>
              </a:tabLst>
            </a:pPr>
            <a:r>
              <a:rPr lang="en-US" sz="5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Growing More Hope</a:t>
            </a:r>
          </a:p>
        </p:txBody>
      </p:sp>
    </p:spTree>
    <p:extLst>
      <p:ext uri="{BB962C8B-B14F-4D97-AF65-F5344CB8AC3E}">
        <p14:creationId xmlns:p14="http://schemas.microsoft.com/office/powerpoint/2010/main" val="20686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CF6ACE-C075-2D78-67BA-324EEB4E7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381000"/>
            <a:ext cx="9220200" cy="5862451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3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5011D-4D5B-1330-7E3D-C379B692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81000"/>
            <a:ext cx="10820400" cy="5585157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1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5011D-4D5B-1330-7E3D-C379B692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152400"/>
            <a:ext cx="7391400" cy="622978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8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83EF-D442-22FF-9610-2F9C85941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747ED1-C3AB-E5B0-EEB2-818E131F5CC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703887"/>
            <a:ext cx="12192000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Hope</a:t>
            </a:r>
          </a:p>
        </p:txBody>
      </p:sp>
    </p:spTree>
    <p:extLst>
      <p:ext uri="{BB962C8B-B14F-4D97-AF65-F5344CB8AC3E}">
        <p14:creationId xmlns:p14="http://schemas.microsoft.com/office/powerpoint/2010/main" val="30742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E62C2-77BE-00DD-1431-B887AFBE19AF}"/>
              </a:ext>
            </a:extLst>
          </p:cNvPr>
          <p:cNvSpPr/>
          <p:nvPr/>
        </p:nvSpPr>
        <p:spPr>
          <a:xfrm>
            <a:off x="4457700" y="6096000"/>
            <a:ext cx="36195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7604"/>
            <a:ext cx="10210800" cy="50292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69509"/>
                </a:solidFill>
              </a:rPr>
              <a:t>Friday night </a:t>
            </a:r>
            <a:r>
              <a:rPr lang="en-US" sz="3200" b="1" dirty="0"/>
              <a:t>– Growing in Hope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69509"/>
                </a:solidFill>
              </a:rPr>
              <a:t>Saturday night </a:t>
            </a:r>
            <a:r>
              <a:rPr lang="en-US" sz="3200" b="1" dirty="0"/>
              <a:t>– Growing via Daily Bible Reading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69509"/>
                </a:solidFill>
              </a:rPr>
              <a:t>Sunday class </a:t>
            </a:r>
            <a:r>
              <a:rPr lang="en-US" sz="3200" b="1" dirty="0"/>
              <a:t>–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/>
              <a:t>Growing in Holiness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69509"/>
                </a:solidFill>
              </a:rPr>
              <a:t>Sunday morning </a:t>
            </a:r>
            <a:r>
              <a:rPr lang="en-US" sz="3200" b="1" dirty="0"/>
              <a:t>–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/>
              <a:t>Growing in Evangelism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69509"/>
                </a:solidFill>
              </a:rPr>
              <a:t>Sunday evening </a:t>
            </a:r>
            <a:r>
              <a:rPr lang="en-US" sz="3200" b="1" dirty="0"/>
              <a:t>– Growing in Peace of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87493-B7E1-5D5C-4B43-9E946C30CF57}"/>
              </a:ext>
            </a:extLst>
          </p:cNvPr>
          <p:cNvSpPr/>
          <p:nvPr/>
        </p:nvSpPr>
        <p:spPr>
          <a:xfrm>
            <a:off x="1295400" y="1447800"/>
            <a:ext cx="6477000" cy="762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80284-2C4A-899A-4B0D-F2D137D84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3" y="-59422"/>
            <a:ext cx="847417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ce Age Flashback Response SPU">
            <a:extLst>
              <a:ext uri="{FF2B5EF4-FFF2-40B4-BE49-F238E27FC236}">
                <a16:creationId xmlns:a16="http://schemas.microsoft.com/office/drawing/2014/main" id="{9C831947-6284-008F-D217-34F9DCFB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44" y="533400"/>
            <a:ext cx="5789481" cy="3200689"/>
          </a:xfrm>
          <a:prstGeom prst="rect">
            <a:avLst/>
          </a:prstGeom>
          <a:ln w="19050">
            <a:solidFill>
              <a:srgbClr val="70AC0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eattle World's Fair foresaw a 21st century that never came | The  Seattle Times">
            <a:extLst>
              <a:ext uri="{FF2B5EF4-FFF2-40B4-BE49-F238E27FC236}">
                <a16:creationId xmlns:a16="http://schemas.microsoft.com/office/drawing/2014/main" id="{134B35CF-941D-5E4E-5CCD-37A7BC8A9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3726"/>
            <a:ext cx="4349289" cy="3624407"/>
          </a:xfrm>
          <a:prstGeom prst="rect">
            <a:avLst/>
          </a:prstGeom>
          <a:ln w="38100">
            <a:solidFill>
              <a:srgbClr val="70AC0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ntage 1963 Seattle World's Fair Poster&quot; Greeting Card by elizdesigns |  Redbubble">
            <a:extLst>
              <a:ext uri="{FF2B5EF4-FFF2-40B4-BE49-F238E27FC236}">
                <a16:creationId xmlns:a16="http://schemas.microsoft.com/office/drawing/2014/main" id="{6996A96E-85B2-C162-6910-ED8608444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3499" r="9668" b="1838"/>
          <a:stretch/>
        </p:blipFill>
        <p:spPr bwMode="auto">
          <a:xfrm>
            <a:off x="457200" y="459658"/>
            <a:ext cx="3619141" cy="5775681"/>
          </a:xfrm>
          <a:prstGeom prst="rect">
            <a:avLst/>
          </a:prstGeom>
          <a:ln>
            <a:solidFill>
              <a:srgbClr val="70AC0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60DE3-0459-8ABF-FC3B-C4D471730C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703887"/>
            <a:ext cx="12192000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Hope</a:t>
            </a:r>
          </a:p>
        </p:txBody>
      </p:sp>
    </p:spTree>
    <p:extLst>
      <p:ext uri="{BB962C8B-B14F-4D97-AF65-F5344CB8AC3E}">
        <p14:creationId xmlns:p14="http://schemas.microsoft.com/office/powerpoint/2010/main" val="20693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B0E49-A865-1EBE-B37A-54F97BEA0B8F}"/>
              </a:ext>
            </a:extLst>
          </p:cNvPr>
          <p:cNvSpPr txBox="1"/>
          <p:nvPr/>
        </p:nvSpPr>
        <p:spPr>
          <a:xfrm>
            <a:off x="533400" y="1524000"/>
            <a:ext cx="11125200" cy="391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Hope is central to discipleship.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C5D0E-32FF-119B-D490-F9A49B0648A0}"/>
              </a:ext>
            </a:extLst>
          </p:cNvPr>
          <p:cNvSpPr txBox="1">
            <a:spLocks/>
          </p:cNvSpPr>
          <p:nvPr/>
        </p:nvSpPr>
        <p:spPr>
          <a:xfrm>
            <a:off x="0" y="163038"/>
            <a:ext cx="6858000" cy="979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13AEA-A6E6-13CB-4435-57A2FA711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71" b="-7354"/>
          <a:stretch/>
        </p:blipFill>
        <p:spPr>
          <a:xfrm>
            <a:off x="4953000" y="6371362"/>
            <a:ext cx="2286000" cy="4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9E55AE-FBC0-FBC5-C75F-936F6E4D00D8}"/>
              </a:ext>
            </a:extLst>
          </p:cNvPr>
          <p:cNvSpPr txBox="1"/>
          <p:nvPr/>
        </p:nvSpPr>
        <p:spPr>
          <a:xfrm>
            <a:off x="533400" y="1981200"/>
            <a:ext cx="1112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200" b="1" dirty="0"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We don’t want false hopes.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793777-1DB8-CEA0-1BC2-38DC2DE0029C}"/>
              </a:ext>
            </a:extLst>
          </p:cNvPr>
          <p:cNvSpPr txBox="1">
            <a:spLocks/>
          </p:cNvSpPr>
          <p:nvPr/>
        </p:nvSpPr>
        <p:spPr>
          <a:xfrm>
            <a:off x="0" y="163038"/>
            <a:ext cx="6858000" cy="979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Hope</a:t>
            </a:r>
          </a:p>
        </p:txBody>
      </p:sp>
    </p:spTree>
    <p:extLst>
      <p:ext uri="{BB962C8B-B14F-4D97-AF65-F5344CB8AC3E}">
        <p14:creationId xmlns:p14="http://schemas.microsoft.com/office/powerpoint/2010/main" val="36486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56CA4-4613-5FE0-D44E-12E30CADA551}"/>
              </a:ext>
            </a:extLst>
          </p:cNvPr>
          <p:cNvSpPr txBox="1"/>
          <p:nvPr/>
        </p:nvSpPr>
        <p:spPr>
          <a:xfrm>
            <a:off x="3200400" y="0"/>
            <a:ext cx="8229600" cy="654044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i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“Because of ____________</a:t>
            </a:r>
            <a:br>
              <a:rPr lang="en-US" sz="7200" b="1" i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</a:br>
            <a:r>
              <a:rPr lang="en-US" sz="7200" b="1" i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I will be okay </a:t>
            </a:r>
            <a:br>
              <a:rPr lang="en-US" sz="7200" b="1" i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</a:br>
            <a:r>
              <a:rPr lang="en-US" sz="7200" b="1" i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some day.”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9690D-6909-651A-379E-120BA52D2483}"/>
              </a:ext>
            </a:extLst>
          </p:cNvPr>
          <p:cNvSpPr txBox="1">
            <a:spLocks/>
          </p:cNvSpPr>
          <p:nvPr/>
        </p:nvSpPr>
        <p:spPr>
          <a:xfrm>
            <a:off x="0" y="230910"/>
            <a:ext cx="2819400" cy="23598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What’s your hope?</a:t>
            </a:r>
          </a:p>
        </p:txBody>
      </p:sp>
    </p:spTree>
    <p:extLst>
      <p:ext uri="{BB962C8B-B14F-4D97-AF65-F5344CB8AC3E}">
        <p14:creationId xmlns:p14="http://schemas.microsoft.com/office/powerpoint/2010/main" val="21516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906D-A97D-ECBA-3629-7F0139EF5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272615-3D2E-FE48-9BC2-14584A1D70D8}"/>
              </a:ext>
            </a:extLst>
          </p:cNvPr>
          <p:cNvSpPr txBox="1"/>
          <p:nvPr/>
        </p:nvSpPr>
        <p:spPr>
          <a:xfrm>
            <a:off x="533400" y="1981200"/>
            <a:ext cx="1112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200" b="1" dirty="0"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Embrace </a:t>
            </a:r>
            <a:br>
              <a:rPr lang="en-US" sz="10200" b="1" dirty="0"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</a:br>
            <a:r>
              <a:rPr lang="en-US" sz="10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Christian</a:t>
            </a:r>
            <a:r>
              <a:rPr lang="en-US" sz="10200" b="1" dirty="0"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 hope.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AF4B-264B-4652-4A31-E0B9CE0149C5}"/>
              </a:ext>
            </a:extLst>
          </p:cNvPr>
          <p:cNvSpPr txBox="1">
            <a:spLocks/>
          </p:cNvSpPr>
          <p:nvPr/>
        </p:nvSpPr>
        <p:spPr>
          <a:xfrm>
            <a:off x="0" y="163038"/>
            <a:ext cx="6858000" cy="979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BF149-B1F2-0C8A-155D-DEA6A461E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6773" r="8073" b="5952"/>
          <a:stretch/>
        </p:blipFill>
        <p:spPr>
          <a:xfrm rot="600409">
            <a:off x="8521489" y="482920"/>
            <a:ext cx="3009843" cy="217080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5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88FE-9C0F-9129-FA57-6EB6D688B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41B4B4-8FBB-F975-29B5-BFB4A9900760}"/>
              </a:ext>
            </a:extLst>
          </p:cNvPr>
          <p:cNvSpPr txBox="1"/>
          <p:nvPr/>
        </p:nvSpPr>
        <p:spPr>
          <a:xfrm>
            <a:off x="533400" y="1981200"/>
            <a:ext cx="1112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200" b="1" dirty="0"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Grab Christianity’s </a:t>
            </a:r>
            <a:r>
              <a:rPr lang="en-US" sz="10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present</a:t>
            </a:r>
            <a:r>
              <a:rPr lang="en-US" sz="10200" b="1" dirty="0"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 hope.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8DE22D-B66C-08CC-4F78-84EF5D81A70C}"/>
              </a:ext>
            </a:extLst>
          </p:cNvPr>
          <p:cNvSpPr txBox="1">
            <a:spLocks/>
          </p:cNvSpPr>
          <p:nvPr/>
        </p:nvSpPr>
        <p:spPr>
          <a:xfrm>
            <a:off x="0" y="163038"/>
            <a:ext cx="6858000" cy="979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Hope</a:t>
            </a:r>
          </a:p>
        </p:txBody>
      </p:sp>
    </p:spTree>
    <p:extLst>
      <p:ext uri="{BB962C8B-B14F-4D97-AF65-F5344CB8AC3E}">
        <p14:creationId xmlns:p14="http://schemas.microsoft.com/office/powerpoint/2010/main" val="19189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PP_SENVI_PRT_Plant_In_Hands">
  <a:themeElements>
    <a:clrScheme name="PPP_SABST_TXT_Vertex_Grid_Green 16">
      <a:dk1>
        <a:srgbClr val="000000"/>
      </a:dk1>
      <a:lt1>
        <a:srgbClr val="B2B2B2"/>
      </a:lt1>
      <a:dk2>
        <a:srgbClr val="FFFFFF"/>
      </a:dk2>
      <a:lt2>
        <a:srgbClr val="B2B2B2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ABST_TXT_Vertex_Grid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BST_TXT_Vertex_Grid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PPP_SENVI_PRT_Plant_In_Hands</Template>
  <TotalTime>1064</TotalTime>
  <Words>124</Words>
  <Application>Microsoft Office PowerPoint</Application>
  <PresentationFormat>Widescreen</PresentationFormat>
  <Paragraphs>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Bahnschrift SemiBold</vt:lpstr>
      <vt:lpstr>Calibri</vt:lpstr>
      <vt:lpstr>Rockwell</vt:lpstr>
      <vt:lpstr>PPP_SENVI_PRT_Plant_In_Hands</vt:lpstr>
      <vt:lpstr>PowerPoint Presentation</vt:lpstr>
      <vt:lpstr>PowerPoint Presentation</vt:lpstr>
      <vt:lpstr>PowerPoint Presentation</vt:lpstr>
      <vt:lpstr>Growing in Hope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Growing in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34</cp:revision>
  <cp:lastPrinted>2024-02-27T20:53:24Z</cp:lastPrinted>
  <dcterms:created xsi:type="dcterms:W3CDTF">2016-06-01T16:12:44Z</dcterms:created>
  <dcterms:modified xsi:type="dcterms:W3CDTF">2024-02-29T04:52:58Z</dcterms:modified>
</cp:coreProperties>
</file>