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4" r:id="rId3"/>
    <p:sldId id="306" r:id="rId4"/>
    <p:sldId id="286" r:id="rId5"/>
    <p:sldId id="287" r:id="rId6"/>
    <p:sldId id="300" r:id="rId7"/>
    <p:sldId id="301" r:id="rId8"/>
    <p:sldId id="307" r:id="rId9"/>
    <p:sldId id="269" r:id="rId10"/>
    <p:sldId id="271" r:id="rId11"/>
    <p:sldId id="308" r:id="rId12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402"/>
    <a:srgbClr val="577E08"/>
    <a:srgbClr val="70AC04"/>
    <a:srgbClr val="4D7503"/>
    <a:srgbClr val="A5F90F"/>
    <a:srgbClr val="009900"/>
    <a:srgbClr val="FFFFFF"/>
    <a:srgbClr val="2B3535"/>
    <a:srgbClr val="B6C4C4"/>
    <a:srgbClr val="67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21" autoAdjust="0"/>
    <p:restoredTop sz="94705" autoAdjust="0"/>
  </p:normalViewPr>
  <p:slideViewPr>
    <p:cSldViewPr>
      <p:cViewPr varScale="1">
        <p:scale>
          <a:sx n="72" d="100"/>
          <a:sy n="72" d="100"/>
        </p:scale>
        <p:origin x="53" y="2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berts" userId="44b460e36cddf5f6" providerId="LiveId" clId="{D9C34F09-1C45-430C-B580-0DAB3B7B8A35}"/>
    <pc:docChg chg="modSld modMainMaster modNotesMaster">
      <pc:chgData name="Mark Roberts" userId="44b460e36cddf5f6" providerId="LiveId" clId="{D9C34F09-1C45-430C-B580-0DAB3B7B8A35}" dt="2024-02-27T21:06:37.760" v="12" actId="1076"/>
      <pc:docMkLst>
        <pc:docMk/>
      </pc:docMkLst>
      <pc:sldChg chg="addSp modSp mod modAnim">
        <pc:chgData name="Mark Roberts" userId="44b460e36cddf5f6" providerId="LiveId" clId="{D9C34F09-1C45-430C-B580-0DAB3B7B8A35}" dt="2024-02-27T21:06:37.760" v="12" actId="1076"/>
        <pc:sldMkLst>
          <pc:docMk/>
          <pc:sldMk cId="2781889356" sldId="304"/>
        </pc:sldMkLst>
        <pc:spChg chg="mod">
          <ac:chgData name="Mark Roberts" userId="44b460e36cddf5f6" providerId="LiveId" clId="{D9C34F09-1C45-430C-B580-0DAB3B7B8A35}" dt="2024-02-27T21:06:33.502" v="11" actId="1076"/>
          <ac:spMkLst>
            <pc:docMk/>
            <pc:sldMk cId="2781889356" sldId="304"/>
            <ac:spMk id="3" creationId="{00000000-0000-0000-0000-000000000000}"/>
          </ac:spMkLst>
        </pc:spChg>
        <pc:spChg chg="add mod">
          <ac:chgData name="Mark Roberts" userId="44b460e36cddf5f6" providerId="LiveId" clId="{D9C34F09-1C45-430C-B580-0DAB3B7B8A35}" dt="2024-02-27T21:06:37.760" v="12" actId="1076"/>
          <ac:spMkLst>
            <pc:docMk/>
            <pc:sldMk cId="2781889356" sldId="304"/>
            <ac:spMk id="5" creationId="{7833173B-8D72-B5B8-C798-3E265419F6A8}"/>
          </ac:spMkLst>
        </pc:spChg>
      </pc:sldChg>
      <pc:sldChg chg="modSp">
        <pc:chgData name="Mark Roberts" userId="44b460e36cddf5f6" providerId="LiveId" clId="{D9C34F09-1C45-430C-B580-0DAB3B7B8A35}" dt="2024-02-27T21:00:25.114" v="10" actId="1582"/>
        <pc:sldMkLst>
          <pc:docMk/>
          <pc:sldMk cId="1642333921" sldId="307"/>
        </pc:sldMkLst>
        <pc:spChg chg="mod">
          <ac:chgData name="Mark Roberts" userId="44b460e36cddf5f6" providerId="LiveId" clId="{D9C34F09-1C45-430C-B580-0DAB3B7B8A35}" dt="2024-02-27T21:00:25.114" v="10" actId="1582"/>
          <ac:spMkLst>
            <pc:docMk/>
            <pc:sldMk cId="1642333921" sldId="307"/>
            <ac:spMk id="3" creationId="{8CE17EDA-5256-C234-3440-D30873996165}"/>
          </ac:spMkLst>
        </pc:spChg>
      </pc:sldChg>
      <pc:sldMasterChg chg="modSldLayout">
        <pc:chgData name="Mark Roberts" userId="44b460e36cddf5f6" providerId="LiveId" clId="{D9C34F09-1C45-430C-B580-0DAB3B7B8A35}" dt="2024-02-27T21:00:08.191" v="9" actId="207"/>
        <pc:sldMasterMkLst>
          <pc:docMk/>
          <pc:sldMasterMk cId="0" sldId="2147483648"/>
        </pc:sldMasterMkLst>
        <pc:sldLayoutChg chg="modSp mod">
          <pc:chgData name="Mark Roberts" userId="44b460e36cddf5f6" providerId="LiveId" clId="{D9C34F09-1C45-430C-B580-0DAB3B7B8A35}" dt="2024-02-27T21:00:08.191" v="9" actId="207"/>
          <pc:sldLayoutMkLst>
            <pc:docMk/>
            <pc:sldMasterMk cId="0" sldId="2147483648"/>
            <pc:sldLayoutMk cId="1137524430" sldId="2147483654"/>
          </pc:sldLayoutMkLst>
          <pc:spChg chg="mod">
            <ac:chgData name="Mark Roberts" userId="44b460e36cddf5f6" providerId="LiveId" clId="{D9C34F09-1C45-430C-B580-0DAB3B7B8A35}" dt="2024-02-27T21:00:08.191" v="9" actId="207"/>
            <ac:spMkLst>
              <pc:docMk/>
              <pc:sldMasterMk cId="0" sldId="2147483648"/>
              <pc:sldLayoutMk cId="1137524430" sldId="2147483654"/>
              <ac:spMk id="4" creationId="{A566B6D5-5F32-271D-237F-66FE08444C55}"/>
            </ac:spMkLst>
          </pc:spChg>
          <pc:cxnChg chg="mod">
            <ac:chgData name="Mark Roberts" userId="44b460e36cddf5f6" providerId="LiveId" clId="{D9C34F09-1C45-430C-B580-0DAB3B7B8A35}" dt="2024-02-27T20:59:48.982" v="8" actId="1582"/>
            <ac:cxnSpMkLst>
              <pc:docMk/>
              <pc:sldMasterMk cId="0" sldId="2147483648"/>
              <pc:sldLayoutMk cId="1137524430" sldId="2147483654"/>
              <ac:cxnSpMk id="11" creationId="{BD1B9666-7655-1B92-11D3-05DBDD6D1A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BA6-817D-4D35-9423-8F191FC34C6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73D0-5763-4C7D-BC5D-E95B837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2" name="Picture 100" descr="PPP_SNATU_TLE_Plant_In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11582400" cy="838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1E6E6-B000-4037-81D0-36BF3F09F4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76CA-5CE3-6CEC-379D-F993DFE2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62400"/>
            <a:ext cx="12192000" cy="218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32F3D-E9B7-489E-AE13-BBF79A8354D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A492-D1E0-779F-F6FB-DD84608E7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06744-5DF3-6E89-96AC-8BAAEB5DB18E}"/>
              </a:ext>
            </a:extLst>
          </p:cNvPr>
          <p:cNvSpPr/>
          <p:nvPr userDrawn="1"/>
        </p:nvSpPr>
        <p:spPr>
          <a:xfrm>
            <a:off x="8940800" y="76200"/>
            <a:ext cx="29464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44624-D9C8-A7DD-6213-2F40C07368D0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4D7503"/>
              </a:gs>
              <a:gs pos="4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79F7-4D32-42A9-A554-47F5D321C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57040" y="136525"/>
            <a:ext cx="2362201" cy="914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443A774-0060-5D93-5C9E-3D9DA92A9DDF}"/>
              </a:ext>
            </a:extLst>
          </p:cNvPr>
          <p:cNvSpPr/>
          <p:nvPr userDrawn="1"/>
        </p:nvSpPr>
        <p:spPr>
          <a:xfrm rot="5400000">
            <a:off x="5379901" y="-33587"/>
            <a:ext cx="1444510" cy="1217968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E3649-5C13-C858-3AC4-86D2C7C49F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120" y="6169061"/>
            <a:ext cx="2673080" cy="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2DC2C-77A5-9A36-F3EE-496A98C3A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1999" cy="617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41567D-BDFE-A991-1A3A-60BDCFF050D3}"/>
              </a:ext>
            </a:extLst>
          </p:cNvPr>
          <p:cNvSpPr/>
          <p:nvPr userDrawn="1"/>
        </p:nvSpPr>
        <p:spPr>
          <a:xfrm>
            <a:off x="9245600" y="76201"/>
            <a:ext cx="2540000" cy="1114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F2503-742C-D5E2-BC63-D789713CB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9060" y="870939"/>
            <a:ext cx="2673080" cy="396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0FC25-019B-279E-1ED8-BF1A561E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489504" y="88158"/>
            <a:ext cx="1991296" cy="77082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2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C65243-EE3F-A240-8FFC-18D67711411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999458-DCCB-F54B-94E6-80EFF1A0CE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BAE4D-5B91-1647-F6BA-CA53F3CB1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6172200"/>
            <a:ext cx="4435023" cy="58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" y="1342162"/>
            <a:ext cx="1155911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18CF-375B-CE92-9582-944A6558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2123"/>
            <a:ext cx="846198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6B6D5-5F32-271D-237F-66FE08444C55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9000">
                <a:srgbClr val="70AC04"/>
              </a:gs>
              <a:gs pos="6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7B58-7588-BDDB-CA96-0918AC86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3" y="5715000"/>
            <a:ext cx="12192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657B9-0F50-7378-F2E6-565FE47B8854}"/>
              </a:ext>
            </a:extLst>
          </p:cNvPr>
          <p:cNvSpPr/>
          <p:nvPr/>
        </p:nvSpPr>
        <p:spPr>
          <a:xfrm>
            <a:off x="6705600" y="5715001"/>
            <a:ext cx="5486400" cy="114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2516C-A0B6-7341-49AD-439A1B1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/>
          <a:stretch/>
        </p:blipFill>
        <p:spPr>
          <a:xfrm>
            <a:off x="9601200" y="5738090"/>
            <a:ext cx="2318423" cy="104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A4D02-35E6-26E9-E915-68ACBBB2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971906"/>
            <a:ext cx="3637481" cy="685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B9666-7655-1B92-11D3-05DBDD6D1A00}"/>
              </a:ext>
            </a:extLst>
          </p:cNvPr>
          <p:cNvCxnSpPr/>
          <p:nvPr userDrawn="1"/>
        </p:nvCxnSpPr>
        <p:spPr>
          <a:xfrm>
            <a:off x="0" y="404089"/>
            <a:ext cx="12192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2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C25D9-7BE1-5C0A-74D9-835BE69B635A}"/>
              </a:ext>
            </a:extLst>
          </p:cNvPr>
          <p:cNvSpPr/>
          <p:nvPr userDrawn="1"/>
        </p:nvSpPr>
        <p:spPr>
          <a:xfrm>
            <a:off x="228600" y="5598919"/>
            <a:ext cx="11658600" cy="962025"/>
          </a:xfrm>
          <a:prstGeom prst="rect">
            <a:avLst/>
          </a:prstGeom>
          <a:solidFill>
            <a:srgbClr val="577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B3D91-1EA9-B197-B239-757213CB1B03}"/>
              </a:ext>
            </a:extLst>
          </p:cNvPr>
          <p:cNvSpPr/>
          <p:nvPr userDrawn="1"/>
        </p:nvSpPr>
        <p:spPr>
          <a:xfrm>
            <a:off x="152400" y="152400"/>
            <a:ext cx="118872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A0F84-DC3A-1BCD-AD42-BC1EA1F1428C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F58B9-C276-58D8-80FC-BD2DC3B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06" y="5753407"/>
            <a:ext cx="5392994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5702-134C-C810-820C-8520C6D9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940413" y="5720471"/>
            <a:ext cx="1946787" cy="1004793"/>
          </a:xfrm>
          <a:prstGeom prst="ellipse">
            <a:avLst/>
          </a:prstGeom>
          <a:ln w="381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658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BF4A-9052-7E2F-C0CA-F672F7B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74BA5-8FB9-04D7-55E2-79808A593536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FED-E48E-CE0C-1034-047A8EC7C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918" y="1143000"/>
            <a:ext cx="11126164" cy="3974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F1E98-3759-CB5C-D6C4-890DBE521001}"/>
              </a:ext>
            </a:extLst>
          </p:cNvPr>
          <p:cNvSpPr/>
          <p:nvPr userDrawn="1"/>
        </p:nvSpPr>
        <p:spPr>
          <a:xfrm>
            <a:off x="1828800" y="914400"/>
            <a:ext cx="8305800" cy="4114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76AE4-94E5-B505-024E-825D94EAAB7F}"/>
              </a:ext>
            </a:extLst>
          </p:cNvPr>
          <p:cNvGrpSpPr/>
          <p:nvPr userDrawn="1"/>
        </p:nvGrpSpPr>
        <p:grpSpPr>
          <a:xfrm>
            <a:off x="145026" y="0"/>
            <a:ext cx="11894574" cy="6858000"/>
            <a:chOff x="145026" y="0"/>
            <a:chExt cx="118945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3B924-5318-35E2-8EAC-A6248772EB98}"/>
                </a:ext>
              </a:extLst>
            </p:cNvPr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C25D9-7BE1-5C0A-74D9-835BE69B635A}"/>
                </a:ext>
              </a:extLst>
            </p:cNvPr>
            <p:cNvSpPr/>
            <p:nvPr/>
          </p:nvSpPr>
          <p:spPr>
            <a:xfrm>
              <a:off x="1828800" y="304800"/>
              <a:ext cx="10020300" cy="6248399"/>
            </a:xfrm>
            <a:prstGeom prst="rect">
              <a:avLst/>
            </a:prstGeom>
            <a:gradFill flip="none" rotWithShape="1">
              <a:gsLst>
                <a:gs pos="0">
                  <a:srgbClr val="70AC04">
                    <a:tint val="66000"/>
                    <a:satMod val="160000"/>
                  </a:srgbClr>
                </a:gs>
                <a:gs pos="50000">
                  <a:srgbClr val="70AC04">
                    <a:tint val="44500"/>
                    <a:satMod val="160000"/>
                  </a:srgbClr>
                </a:gs>
                <a:gs pos="100000">
                  <a:srgbClr val="70AC0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0A0F84-DC3A-1BCD-AD42-BC1EA1F1428C}"/>
                </a:ext>
              </a:extLst>
            </p:cNvPr>
            <p:cNvSpPr/>
            <p:nvPr/>
          </p:nvSpPr>
          <p:spPr>
            <a:xfrm>
              <a:off x="152400" y="152399"/>
              <a:ext cx="11887200" cy="6553200"/>
            </a:xfrm>
            <a:prstGeom prst="rect">
              <a:avLst/>
            </a:prstGeom>
            <a:noFill/>
            <a:ln w="3810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AF776-E852-9D23-6541-25174E0122D5}"/>
                </a:ext>
              </a:extLst>
            </p:cNvPr>
            <p:cNvSpPr/>
            <p:nvPr/>
          </p:nvSpPr>
          <p:spPr>
            <a:xfrm>
              <a:off x="342900" y="335525"/>
              <a:ext cx="2514600" cy="6248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19857-7CDD-8BCC-D41F-372F87EBA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5"/>
            <a:stretch/>
          </p:blipFill>
          <p:spPr>
            <a:xfrm>
              <a:off x="342899" y="4152437"/>
              <a:ext cx="2028600" cy="1863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92A5E-B9B9-5328-FAD4-B75D8099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26" y="6291265"/>
              <a:ext cx="2793257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33D70-024F-6B6A-A037-4FCB9F069038}"/>
              </a:ext>
            </a:extLst>
          </p:cNvPr>
          <p:cNvSpPr/>
          <p:nvPr/>
        </p:nvSpPr>
        <p:spPr>
          <a:xfrm>
            <a:off x="114300" y="152400"/>
            <a:ext cx="11963400" cy="6553200"/>
          </a:xfrm>
          <a:prstGeom prst="rect">
            <a:avLst/>
          </a:prstGeom>
          <a:solidFill>
            <a:schemeClr val="tx2"/>
          </a:solidFill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E6C94B-5321-224E-0B33-F876A95DD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323556" y="1544637"/>
            <a:ext cx="7544888" cy="389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A8A3C-5149-3415-CD11-33577B30ABF4}"/>
              </a:ext>
            </a:extLst>
          </p:cNvPr>
          <p:cNvSpPr/>
          <p:nvPr/>
        </p:nvSpPr>
        <p:spPr>
          <a:xfrm>
            <a:off x="1676400" y="1219200"/>
            <a:ext cx="8763000" cy="48006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Picture 181" descr="PPP_SNATU_PRT_Plant_In_Hand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55911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6" r:id="rId5"/>
    <p:sldLayoutId id="2147483667" r:id="rId6"/>
    <p:sldLayoutId id="2147483655" r:id="rId7"/>
    <p:sldLayoutId id="2147483664" r:id="rId8"/>
    <p:sldLayoutId id="2147483665" r:id="rId9"/>
    <p:sldLayoutId id="2147483662" r:id="rId10"/>
    <p:sldLayoutId id="2147483663" r:id="rId11"/>
    <p:sldLayoutId id="2147483668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E0327-29FE-0FD4-556A-08511468DD7A}"/>
              </a:ext>
            </a:extLst>
          </p:cNvPr>
          <p:cNvSpPr/>
          <p:nvPr/>
        </p:nvSpPr>
        <p:spPr>
          <a:xfrm>
            <a:off x="5943600" y="598751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March 1-2-3,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1B12-F2CB-0001-5111-E046F4D9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039" r="62500" b="68641"/>
          <a:stretch/>
        </p:blipFill>
        <p:spPr>
          <a:xfrm>
            <a:off x="3200400" y="5943600"/>
            <a:ext cx="2578097" cy="618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tion this day">
            <a:extLst>
              <a:ext uri="{FF2B5EF4-FFF2-40B4-BE49-F238E27FC236}">
                <a16:creationId xmlns:a16="http://schemas.microsoft.com/office/drawing/2014/main" id="{17E47265-6925-25B5-9DEC-F9B2D866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6230"/>
            <a:ext cx="9677400" cy="518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DA12-DA0A-9BA8-A6E4-AB36F296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0DF2B8-E279-D3B4-C8C4-CFDBEBF417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Holiness</a:t>
            </a:r>
          </a:p>
        </p:txBody>
      </p:sp>
    </p:spTree>
    <p:extLst>
      <p:ext uri="{BB962C8B-B14F-4D97-AF65-F5344CB8AC3E}">
        <p14:creationId xmlns:p14="http://schemas.microsoft.com/office/powerpoint/2010/main" val="36235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E62C2-77BE-00DD-1431-B887AFBE19AF}"/>
              </a:ext>
            </a:extLst>
          </p:cNvPr>
          <p:cNvSpPr/>
          <p:nvPr/>
        </p:nvSpPr>
        <p:spPr>
          <a:xfrm>
            <a:off x="4457700" y="6096000"/>
            <a:ext cx="36195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10210800" cy="50292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</a:rPr>
              <a:t>Friday night – Growing in Hope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</a:rPr>
              <a:t>Saturday night – Growing via Daily Bible Reading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669509"/>
                </a:solidFill>
              </a:rPr>
              <a:t>Sunday class </a:t>
            </a:r>
            <a:r>
              <a:rPr lang="en-US" sz="4000" b="1" dirty="0"/>
              <a:t>–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/>
              <a:t>Growing in Holiness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Sunday morning </a:t>
            </a:r>
            <a:r>
              <a:rPr lang="en-US" sz="3200" b="1" dirty="0"/>
              <a:t>–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/>
              <a:t>Growing in Evangelism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69509"/>
                </a:solidFill>
              </a:rPr>
              <a:t>Sunday evening </a:t>
            </a:r>
            <a:r>
              <a:rPr lang="en-US" sz="3200" b="1" dirty="0"/>
              <a:t>– Growing in Peace of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3173B-8D72-B5B8-C798-3E265419F6A8}"/>
              </a:ext>
            </a:extLst>
          </p:cNvPr>
          <p:cNvSpPr/>
          <p:nvPr/>
        </p:nvSpPr>
        <p:spPr>
          <a:xfrm>
            <a:off x="1066800" y="3657600"/>
            <a:ext cx="9324975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98032-DA52-7C91-922E-06428395F919}"/>
              </a:ext>
            </a:extLst>
          </p:cNvPr>
          <p:cNvSpPr/>
          <p:nvPr/>
        </p:nvSpPr>
        <p:spPr>
          <a:xfrm>
            <a:off x="228600" y="70246"/>
            <a:ext cx="8458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Ready…Set…</a:t>
            </a:r>
            <a:r>
              <a:rPr lang="en-US" sz="74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GROW!</a:t>
            </a:r>
          </a:p>
        </p:txBody>
      </p:sp>
    </p:spTree>
    <p:extLst>
      <p:ext uri="{BB962C8B-B14F-4D97-AF65-F5344CB8AC3E}">
        <p14:creationId xmlns:p14="http://schemas.microsoft.com/office/powerpoint/2010/main" val="27818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Holiness</a:t>
            </a:r>
          </a:p>
        </p:txBody>
      </p:sp>
    </p:spTree>
    <p:extLst>
      <p:ext uri="{BB962C8B-B14F-4D97-AF65-F5344CB8AC3E}">
        <p14:creationId xmlns:p14="http://schemas.microsoft.com/office/powerpoint/2010/main" val="20693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EB2-1899-58FD-F47A-AAD255CFE708}"/>
              </a:ext>
            </a:extLst>
          </p:cNvPr>
          <p:cNvSpPr txBox="1"/>
          <p:nvPr/>
        </p:nvSpPr>
        <p:spPr>
          <a:xfrm>
            <a:off x="609600" y="1752600"/>
            <a:ext cx="9546566" cy="2082621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marL="742950" indent="-742950" fontAlgn="auto">
              <a:spcBef>
                <a:spcPts val="100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5200" dirty="0">
                <a:solidFill>
                  <a:schemeClr val="tx2"/>
                </a:solidFill>
                <a:latin typeface="Bahnschrift SemiBold" panose="020B0502040204020203" pitchFamily="34" charset="0"/>
              </a:rPr>
              <a:t>Holiness = bizarre and weird.</a:t>
            </a:r>
          </a:p>
          <a:p>
            <a:pPr marL="742950" indent="-742950" fontAlgn="auto">
              <a:spcBef>
                <a:spcPts val="1000"/>
              </a:spcBef>
              <a:spcAft>
                <a:spcPts val="2400"/>
              </a:spcAft>
              <a:buFont typeface="+mj-lt"/>
              <a:buAutoNum type="arabicPeriod"/>
              <a:defRPr/>
            </a:pPr>
            <a:endParaRPr lang="en-US" sz="5200" dirty="0">
              <a:solidFill>
                <a:schemeClr val="tx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3D022A-C5FA-E6A7-434F-A681AE0D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317" y="15240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Why don’t we talk about holiness?</a:t>
            </a:r>
          </a:p>
        </p:txBody>
      </p:sp>
    </p:spTree>
    <p:extLst>
      <p:ext uri="{BB962C8B-B14F-4D97-AF65-F5344CB8AC3E}">
        <p14:creationId xmlns:p14="http://schemas.microsoft.com/office/powerpoint/2010/main" val="24064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EC037-B42F-E110-C6B1-75C39E515AEF}"/>
              </a:ext>
            </a:extLst>
          </p:cNvPr>
          <p:cNvSpPr/>
          <p:nvPr/>
        </p:nvSpPr>
        <p:spPr>
          <a:xfrm>
            <a:off x="0" y="-22046"/>
            <a:ext cx="12192000" cy="655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SIMEON STYLITES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FB6FA-52EF-0AEA-0271-682898F9E55B}"/>
              </a:ext>
            </a:extLst>
          </p:cNvPr>
          <p:cNvSpPr/>
          <p:nvPr/>
        </p:nvSpPr>
        <p:spPr>
          <a:xfrm>
            <a:off x="2667000" y="1066800"/>
            <a:ext cx="6934200" cy="31242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int Simeon Stylites | Biography &amp; Facts | Britannica">
            <a:extLst>
              <a:ext uri="{FF2B5EF4-FFF2-40B4-BE49-F238E27FC236}">
                <a16:creationId xmlns:a16="http://schemas.microsoft.com/office/drawing/2014/main" id="{54B2FB68-27CB-00B7-CADA-3C9B6EFA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8084"/>
            <a:ext cx="3947751" cy="557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EB2-1899-58FD-F47A-AAD255CFE708}"/>
              </a:ext>
            </a:extLst>
          </p:cNvPr>
          <p:cNvSpPr txBox="1"/>
          <p:nvPr/>
        </p:nvSpPr>
        <p:spPr>
          <a:xfrm>
            <a:off x="533400" y="1788901"/>
            <a:ext cx="11125200" cy="4119076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marL="742950" indent="-742950" fontAlgn="auto">
              <a:spcBef>
                <a:spcPts val="100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5200" dirty="0">
                <a:solidFill>
                  <a:schemeClr val="tx2"/>
                </a:solidFill>
                <a:latin typeface="Bahnschrift SemiBold" panose="020B0502040204020203" pitchFamily="34" charset="0"/>
              </a:rPr>
              <a:t>Holiness = bizarre and weird.</a:t>
            </a:r>
          </a:p>
          <a:p>
            <a:pPr marL="742950" indent="-742950" fontAlgn="auto">
              <a:spcBef>
                <a:spcPts val="100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5200" dirty="0">
                <a:solidFill>
                  <a:schemeClr val="tx2"/>
                </a:solidFill>
                <a:latin typeface="Bahnschrift SemiBold" panose="020B0502040204020203" pitchFamily="34" charset="0"/>
              </a:rPr>
              <a:t>Holiness means acting like you’re better than others.</a:t>
            </a:r>
          </a:p>
          <a:p>
            <a:pPr marL="742950" indent="-742950" fontAlgn="auto">
              <a:spcBef>
                <a:spcPts val="100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5200" dirty="0">
                <a:solidFill>
                  <a:schemeClr val="tx2"/>
                </a:solidFill>
                <a:latin typeface="Bahnschrift SemiBold" panose="020B0502040204020203" pitchFamily="34" charset="0"/>
              </a:rPr>
              <a:t>Holiness is impossible.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93D4A5C-8FE4-8A0D-A8CA-E2782DA6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317" y="15240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Why don’t we talk about holiness?</a:t>
            </a:r>
          </a:p>
        </p:txBody>
      </p:sp>
    </p:spTree>
    <p:extLst>
      <p:ext uri="{BB962C8B-B14F-4D97-AF65-F5344CB8AC3E}">
        <p14:creationId xmlns:p14="http://schemas.microsoft.com/office/powerpoint/2010/main" val="19409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EB2-1899-58FD-F47A-AAD255CFE708}"/>
              </a:ext>
            </a:extLst>
          </p:cNvPr>
          <p:cNvSpPr txBox="1"/>
          <p:nvPr/>
        </p:nvSpPr>
        <p:spPr>
          <a:xfrm>
            <a:off x="990600" y="762000"/>
            <a:ext cx="10134600" cy="457048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2400"/>
              </a:spcAft>
              <a:defRPr/>
            </a:pPr>
            <a:r>
              <a:rPr lang="en-US" sz="9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Holiness is super important </a:t>
            </a:r>
            <a:br>
              <a:rPr lang="en-US" sz="98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9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to God.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EC037-B42F-E110-C6B1-75C39E515AEF}"/>
              </a:ext>
            </a:extLst>
          </p:cNvPr>
          <p:cNvSpPr/>
          <p:nvPr/>
        </p:nvSpPr>
        <p:spPr>
          <a:xfrm>
            <a:off x="0" y="5943600"/>
            <a:ext cx="5638800" cy="65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What we need to say about holiness</a:t>
            </a:r>
          </a:p>
        </p:txBody>
      </p:sp>
    </p:spTree>
    <p:extLst>
      <p:ext uri="{BB962C8B-B14F-4D97-AF65-F5344CB8AC3E}">
        <p14:creationId xmlns:p14="http://schemas.microsoft.com/office/powerpoint/2010/main" val="391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A34CC-CB0E-D861-6B3D-700A5B55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17EDA-5256-C234-3440-D30873996165}"/>
              </a:ext>
            </a:extLst>
          </p:cNvPr>
          <p:cNvSpPr txBox="1"/>
          <p:nvPr/>
        </p:nvSpPr>
        <p:spPr>
          <a:xfrm>
            <a:off x="990600" y="762000"/>
            <a:ext cx="10134600" cy="4108817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2400"/>
              </a:spcAft>
              <a:defRPr/>
            </a:pP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It means to be 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Bahnschrift SemiBold" panose="020B0502040204020203" pitchFamily="34" charset="0"/>
              </a:rPr>
              <a:t>separate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 so we can be 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Bahnschrift SemiBold" panose="020B0502040204020203" pitchFamily="34" charset="0"/>
              </a:rPr>
              <a:t>used by God</a:t>
            </a:r>
            <a:r>
              <a:rPr lang="en-US" sz="8800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5D82C-D90D-218C-D540-6562171705B0}"/>
              </a:ext>
            </a:extLst>
          </p:cNvPr>
          <p:cNvSpPr/>
          <p:nvPr/>
        </p:nvSpPr>
        <p:spPr>
          <a:xfrm>
            <a:off x="0" y="5943600"/>
            <a:ext cx="5638800" cy="65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What we need to say about holiness</a:t>
            </a:r>
          </a:p>
        </p:txBody>
      </p:sp>
    </p:spTree>
    <p:extLst>
      <p:ext uri="{BB962C8B-B14F-4D97-AF65-F5344CB8AC3E}">
        <p14:creationId xmlns:p14="http://schemas.microsoft.com/office/powerpoint/2010/main" val="16423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9FB-FB38-CD8C-A84A-212D3AA14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-1383126" y="3233754"/>
            <a:ext cx="3880679" cy="80962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Georgia" panose="02040502050405020303" pitchFamily="18" charset="0"/>
              </a:rPr>
              <a:t>SET APART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A2255-4963-4F33-1925-762A25863DFF}"/>
              </a:ext>
            </a:extLst>
          </p:cNvPr>
          <p:cNvSpPr txBox="1"/>
          <p:nvPr/>
        </p:nvSpPr>
        <p:spPr>
          <a:xfrm>
            <a:off x="962027" y="1371600"/>
            <a:ext cx="4448173" cy="4855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lnSpc>
                <a:spcPct val="200000"/>
              </a:lnSpc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Guard against sexual sin.</a:t>
            </a:r>
          </a:p>
          <a:p>
            <a:pPr marL="573088" indent="-573088">
              <a:lnSpc>
                <a:spcPct val="200000"/>
              </a:lnSpc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Stop making yourself the exception.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19573E-032A-A548-686D-5CD1CE4506EA}"/>
              </a:ext>
            </a:extLst>
          </p:cNvPr>
          <p:cNvCxnSpPr/>
          <p:nvPr/>
        </p:nvCxnSpPr>
        <p:spPr>
          <a:xfrm>
            <a:off x="5410200" y="2057400"/>
            <a:ext cx="0" cy="38806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A20B45B-BC48-74D4-7E7F-ADDABE5650E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4682856" y="3470542"/>
            <a:ext cx="470271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400" kern="0" dirty="0">
                <a:solidFill>
                  <a:srgbClr val="FFC000"/>
                </a:solidFill>
                <a:latin typeface="Georgia" panose="02040502050405020303" pitchFamily="18" charset="0"/>
              </a:rPr>
              <a:t>USED BY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18A08-7382-C24A-E149-86EEF0AFB296}"/>
              </a:ext>
            </a:extLst>
          </p:cNvPr>
          <p:cNvSpPr txBox="1"/>
          <p:nvPr/>
        </p:nvSpPr>
        <p:spPr>
          <a:xfrm>
            <a:off x="7611913" y="1371600"/>
            <a:ext cx="4448173" cy="4855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lnSpc>
                <a:spcPct val="200000"/>
              </a:lnSpc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Build holy relationships.</a:t>
            </a:r>
          </a:p>
          <a:p>
            <a:pPr marL="573088" indent="-573088">
              <a:lnSpc>
                <a:spcPct val="200000"/>
              </a:lnSpc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Ask “What is God </a:t>
            </a:r>
            <a:br>
              <a:rPr lang="en-US" sz="3200" dirty="0">
                <a:latin typeface="Bahnschrift SemiBold" panose="020B0502040204020203" pitchFamily="34" charset="0"/>
              </a:rPr>
            </a:br>
            <a:r>
              <a:rPr lang="en-US" sz="3200" dirty="0">
                <a:latin typeface="Bahnschrift SemiBold" panose="020B0502040204020203" pitchFamily="34" charset="0"/>
              </a:rPr>
              <a:t>doing around me?”</a:t>
            </a:r>
          </a:p>
          <a:p>
            <a:pPr marL="573088" indent="-573088">
              <a:lnSpc>
                <a:spcPct val="200000"/>
              </a:lnSpc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Worship.</a:t>
            </a:r>
          </a:p>
        </p:txBody>
      </p:sp>
    </p:spTree>
    <p:extLst>
      <p:ext uri="{BB962C8B-B14F-4D97-AF65-F5344CB8AC3E}">
        <p14:creationId xmlns:p14="http://schemas.microsoft.com/office/powerpoint/2010/main" val="15080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SENVI_PRT_Plant_In_Hands">
  <a:themeElements>
    <a:clrScheme name="PPP_SABST_TXT_Vertex_Grid_Green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Vertex_Grid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BST_TXT_Vertex_Gri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PPP_SENVI_PRT_Plant_In_Hands</Template>
  <TotalTime>794</TotalTime>
  <Words>159</Words>
  <Application>Microsoft Office PowerPoint</Application>
  <PresentationFormat>Widescreen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ANDREAS Cond</vt:lpstr>
      <vt:lpstr>Arial</vt:lpstr>
      <vt:lpstr>Bahnschrift SemiBold</vt:lpstr>
      <vt:lpstr>Bahnschrift SemiBold SemiConden</vt:lpstr>
      <vt:lpstr>Calibri</vt:lpstr>
      <vt:lpstr>Georgia</vt:lpstr>
      <vt:lpstr>Rockwell</vt:lpstr>
      <vt:lpstr>PPP_SENVI_PRT_Plant_In_Hands</vt:lpstr>
      <vt:lpstr>PowerPoint Presentation</vt:lpstr>
      <vt:lpstr>PowerPoint Presentation</vt:lpstr>
      <vt:lpstr>Growing in Holiness</vt:lpstr>
      <vt:lpstr>Why don’t we talk about holiness?</vt:lpstr>
      <vt:lpstr>PowerPoint Presentation</vt:lpstr>
      <vt:lpstr>Why don’t we talk about holiness?</vt:lpstr>
      <vt:lpstr>PowerPoint Presentation</vt:lpstr>
      <vt:lpstr>PowerPoint Presentation</vt:lpstr>
      <vt:lpstr>SET APART</vt:lpstr>
      <vt:lpstr>PowerPoint Presentation</vt:lpstr>
      <vt:lpstr>Growing in Holiness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37</cp:revision>
  <cp:lastPrinted>2024-02-27T20:58:27Z</cp:lastPrinted>
  <dcterms:created xsi:type="dcterms:W3CDTF">2016-06-01T16:12:44Z</dcterms:created>
  <dcterms:modified xsi:type="dcterms:W3CDTF">2024-02-29T04:55:07Z</dcterms:modified>
</cp:coreProperties>
</file>