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70" r:id="rId3"/>
    <p:sldId id="299" r:id="rId4"/>
    <p:sldId id="298" r:id="rId5"/>
    <p:sldId id="30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5"/>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F99A7-F7BE-0959-2CCE-9666A35601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67F272-8A6A-FFEA-E286-BFD76AE31B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39D309-3E27-16D9-49F2-9C963849CB23}"/>
              </a:ext>
            </a:extLst>
          </p:cNvPr>
          <p:cNvSpPr>
            <a:spLocks noGrp="1"/>
          </p:cNvSpPr>
          <p:nvPr>
            <p:ph type="dt" sz="half" idx="10"/>
          </p:nvPr>
        </p:nvSpPr>
        <p:spPr/>
        <p:txBody>
          <a:bodyPr/>
          <a:lstStyle/>
          <a:p>
            <a:fld id="{B18AC60A-A13E-FB4C-8631-85A0EACAA2FA}" type="datetimeFigureOut">
              <a:rPr lang="en-US" smtClean="0"/>
              <a:t>3/29/24</a:t>
            </a:fld>
            <a:endParaRPr lang="en-US"/>
          </a:p>
        </p:txBody>
      </p:sp>
      <p:sp>
        <p:nvSpPr>
          <p:cNvPr id="5" name="Footer Placeholder 4">
            <a:extLst>
              <a:ext uri="{FF2B5EF4-FFF2-40B4-BE49-F238E27FC236}">
                <a16:creationId xmlns:a16="http://schemas.microsoft.com/office/drawing/2014/main" id="{5E66DBAB-32C5-9608-2513-133EF6F4C3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416A57-F94C-EFFB-9E7A-9BB4B0239470}"/>
              </a:ext>
            </a:extLst>
          </p:cNvPr>
          <p:cNvSpPr>
            <a:spLocks noGrp="1"/>
          </p:cNvSpPr>
          <p:nvPr>
            <p:ph type="sldNum" sz="quarter" idx="12"/>
          </p:nvPr>
        </p:nvSpPr>
        <p:spPr/>
        <p:txBody>
          <a:bodyPr/>
          <a:lstStyle/>
          <a:p>
            <a:fld id="{EEAFAEEE-204D-A941-95D8-2077912E189D}" type="slidenum">
              <a:rPr lang="en-US" smtClean="0"/>
              <a:t>‹#›</a:t>
            </a:fld>
            <a:endParaRPr lang="en-US"/>
          </a:p>
        </p:txBody>
      </p:sp>
    </p:spTree>
    <p:extLst>
      <p:ext uri="{BB962C8B-B14F-4D97-AF65-F5344CB8AC3E}">
        <p14:creationId xmlns:p14="http://schemas.microsoft.com/office/powerpoint/2010/main" val="3345089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3DDB4-0D73-E1B9-6839-7FFD415F8D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3A8207-6CA9-746F-4357-61ADE2E9C1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529DF1-664A-9795-4810-DCD523F5E7AD}"/>
              </a:ext>
            </a:extLst>
          </p:cNvPr>
          <p:cNvSpPr>
            <a:spLocks noGrp="1"/>
          </p:cNvSpPr>
          <p:nvPr>
            <p:ph type="dt" sz="half" idx="10"/>
          </p:nvPr>
        </p:nvSpPr>
        <p:spPr/>
        <p:txBody>
          <a:bodyPr/>
          <a:lstStyle/>
          <a:p>
            <a:fld id="{B18AC60A-A13E-FB4C-8631-85A0EACAA2FA}" type="datetimeFigureOut">
              <a:rPr lang="en-US" smtClean="0"/>
              <a:t>3/29/24</a:t>
            </a:fld>
            <a:endParaRPr lang="en-US"/>
          </a:p>
        </p:txBody>
      </p:sp>
      <p:sp>
        <p:nvSpPr>
          <p:cNvPr id="5" name="Footer Placeholder 4">
            <a:extLst>
              <a:ext uri="{FF2B5EF4-FFF2-40B4-BE49-F238E27FC236}">
                <a16:creationId xmlns:a16="http://schemas.microsoft.com/office/drawing/2014/main" id="{87E160EF-71DF-67F1-BDEE-E37CB7334F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6070F1-6412-B6EA-52FD-F24C967F4192}"/>
              </a:ext>
            </a:extLst>
          </p:cNvPr>
          <p:cNvSpPr>
            <a:spLocks noGrp="1"/>
          </p:cNvSpPr>
          <p:nvPr>
            <p:ph type="sldNum" sz="quarter" idx="12"/>
          </p:nvPr>
        </p:nvSpPr>
        <p:spPr/>
        <p:txBody>
          <a:bodyPr/>
          <a:lstStyle/>
          <a:p>
            <a:fld id="{EEAFAEEE-204D-A941-95D8-2077912E189D}" type="slidenum">
              <a:rPr lang="en-US" smtClean="0"/>
              <a:t>‹#›</a:t>
            </a:fld>
            <a:endParaRPr lang="en-US"/>
          </a:p>
        </p:txBody>
      </p:sp>
    </p:spTree>
    <p:extLst>
      <p:ext uri="{BB962C8B-B14F-4D97-AF65-F5344CB8AC3E}">
        <p14:creationId xmlns:p14="http://schemas.microsoft.com/office/powerpoint/2010/main" val="2550890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A41581-375F-B236-5D1D-94580D88D7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33EFC5-2A30-D776-3197-AE42BB0CDB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2D7BF4-D2DC-F4F9-FDE3-41358B1E2EBC}"/>
              </a:ext>
            </a:extLst>
          </p:cNvPr>
          <p:cNvSpPr>
            <a:spLocks noGrp="1"/>
          </p:cNvSpPr>
          <p:nvPr>
            <p:ph type="dt" sz="half" idx="10"/>
          </p:nvPr>
        </p:nvSpPr>
        <p:spPr/>
        <p:txBody>
          <a:bodyPr/>
          <a:lstStyle/>
          <a:p>
            <a:fld id="{B18AC60A-A13E-FB4C-8631-85A0EACAA2FA}" type="datetimeFigureOut">
              <a:rPr lang="en-US" smtClean="0"/>
              <a:t>3/29/24</a:t>
            </a:fld>
            <a:endParaRPr lang="en-US"/>
          </a:p>
        </p:txBody>
      </p:sp>
      <p:sp>
        <p:nvSpPr>
          <p:cNvPr id="5" name="Footer Placeholder 4">
            <a:extLst>
              <a:ext uri="{FF2B5EF4-FFF2-40B4-BE49-F238E27FC236}">
                <a16:creationId xmlns:a16="http://schemas.microsoft.com/office/drawing/2014/main" id="{8DAD9762-4536-9841-029B-50646C0F30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458F51-9CAC-60B8-41BA-DE44F5B7EF78}"/>
              </a:ext>
            </a:extLst>
          </p:cNvPr>
          <p:cNvSpPr>
            <a:spLocks noGrp="1"/>
          </p:cNvSpPr>
          <p:nvPr>
            <p:ph type="sldNum" sz="quarter" idx="12"/>
          </p:nvPr>
        </p:nvSpPr>
        <p:spPr/>
        <p:txBody>
          <a:bodyPr/>
          <a:lstStyle/>
          <a:p>
            <a:fld id="{EEAFAEEE-204D-A941-95D8-2077912E189D}" type="slidenum">
              <a:rPr lang="en-US" smtClean="0"/>
              <a:t>‹#›</a:t>
            </a:fld>
            <a:endParaRPr lang="en-US"/>
          </a:p>
        </p:txBody>
      </p:sp>
    </p:spTree>
    <p:extLst>
      <p:ext uri="{BB962C8B-B14F-4D97-AF65-F5344CB8AC3E}">
        <p14:creationId xmlns:p14="http://schemas.microsoft.com/office/powerpoint/2010/main" val="520550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44617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0" hasCustomPrompt="1"/>
          </p:nvPr>
        </p:nvSpPr>
        <p:spPr>
          <a:xfrm>
            <a:off x="604008" y="604008"/>
            <a:ext cx="10972800" cy="4026715"/>
          </a:xfrm>
        </p:spPr>
        <p:txBody>
          <a:bodyPr anchor="ctr"/>
          <a:lstStyle>
            <a:lvl1pPr algn="ctr">
              <a:defRPr baseline="0"/>
            </a:lvl1pPr>
            <a:lvl2pPr algn="l">
              <a:defRPr/>
            </a:lvl2pPr>
            <a:lvl3pPr algn="l">
              <a:defRPr/>
            </a:lvl3pPr>
            <a:lvl4pPr algn="l">
              <a:defRPr/>
            </a:lvl4pPr>
            <a:lvl5pPr algn="l">
              <a:defRPr/>
            </a:lvl5pPr>
          </a:lstStyle>
          <a:p>
            <a:pPr lvl="0"/>
            <a:r>
              <a:rPr lang="en-US" dirty="0"/>
              <a:t>Add Your Text Here</a:t>
            </a:r>
          </a:p>
        </p:txBody>
      </p:sp>
    </p:spTree>
    <p:extLst>
      <p:ext uri="{BB962C8B-B14F-4D97-AF65-F5344CB8AC3E}">
        <p14:creationId xmlns:p14="http://schemas.microsoft.com/office/powerpoint/2010/main" val="196273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1B3B2-F604-B52B-D8A4-A61095A201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EFA49A-7721-8A7E-B7AA-DA3B2D6DED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5F29FC-8E6A-DB7B-6390-567BD7117A5C}"/>
              </a:ext>
            </a:extLst>
          </p:cNvPr>
          <p:cNvSpPr>
            <a:spLocks noGrp="1"/>
          </p:cNvSpPr>
          <p:nvPr>
            <p:ph type="dt" sz="half" idx="10"/>
          </p:nvPr>
        </p:nvSpPr>
        <p:spPr/>
        <p:txBody>
          <a:bodyPr/>
          <a:lstStyle/>
          <a:p>
            <a:fld id="{B18AC60A-A13E-FB4C-8631-85A0EACAA2FA}" type="datetimeFigureOut">
              <a:rPr lang="en-US" smtClean="0"/>
              <a:t>3/29/24</a:t>
            </a:fld>
            <a:endParaRPr lang="en-US"/>
          </a:p>
        </p:txBody>
      </p:sp>
      <p:sp>
        <p:nvSpPr>
          <p:cNvPr id="5" name="Footer Placeholder 4">
            <a:extLst>
              <a:ext uri="{FF2B5EF4-FFF2-40B4-BE49-F238E27FC236}">
                <a16:creationId xmlns:a16="http://schemas.microsoft.com/office/drawing/2014/main" id="{41D00042-D808-DC00-4405-0943FF30C1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95DE85-1D88-4360-ABBA-C503954BF72A}"/>
              </a:ext>
            </a:extLst>
          </p:cNvPr>
          <p:cNvSpPr>
            <a:spLocks noGrp="1"/>
          </p:cNvSpPr>
          <p:nvPr>
            <p:ph type="sldNum" sz="quarter" idx="12"/>
          </p:nvPr>
        </p:nvSpPr>
        <p:spPr/>
        <p:txBody>
          <a:bodyPr/>
          <a:lstStyle/>
          <a:p>
            <a:fld id="{EEAFAEEE-204D-A941-95D8-2077912E189D}" type="slidenum">
              <a:rPr lang="en-US" smtClean="0"/>
              <a:t>‹#›</a:t>
            </a:fld>
            <a:endParaRPr lang="en-US"/>
          </a:p>
        </p:txBody>
      </p:sp>
    </p:spTree>
    <p:extLst>
      <p:ext uri="{BB962C8B-B14F-4D97-AF65-F5344CB8AC3E}">
        <p14:creationId xmlns:p14="http://schemas.microsoft.com/office/powerpoint/2010/main" val="720792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B9987-D5C5-1A6A-4746-251279D4DD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A9248A-2D94-1599-A43B-F968391340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8AEF56-816E-F5BD-6234-86F63CE5D1AD}"/>
              </a:ext>
            </a:extLst>
          </p:cNvPr>
          <p:cNvSpPr>
            <a:spLocks noGrp="1"/>
          </p:cNvSpPr>
          <p:nvPr>
            <p:ph type="dt" sz="half" idx="10"/>
          </p:nvPr>
        </p:nvSpPr>
        <p:spPr/>
        <p:txBody>
          <a:bodyPr/>
          <a:lstStyle/>
          <a:p>
            <a:fld id="{B18AC60A-A13E-FB4C-8631-85A0EACAA2FA}" type="datetimeFigureOut">
              <a:rPr lang="en-US" smtClean="0"/>
              <a:t>3/29/24</a:t>
            </a:fld>
            <a:endParaRPr lang="en-US"/>
          </a:p>
        </p:txBody>
      </p:sp>
      <p:sp>
        <p:nvSpPr>
          <p:cNvPr id="5" name="Footer Placeholder 4">
            <a:extLst>
              <a:ext uri="{FF2B5EF4-FFF2-40B4-BE49-F238E27FC236}">
                <a16:creationId xmlns:a16="http://schemas.microsoft.com/office/drawing/2014/main" id="{5BFC68BC-C3BE-2D14-D410-2193514F61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B32C08-2A1F-DF21-2DF8-C3F6391C186C}"/>
              </a:ext>
            </a:extLst>
          </p:cNvPr>
          <p:cNvSpPr>
            <a:spLocks noGrp="1"/>
          </p:cNvSpPr>
          <p:nvPr>
            <p:ph type="sldNum" sz="quarter" idx="12"/>
          </p:nvPr>
        </p:nvSpPr>
        <p:spPr/>
        <p:txBody>
          <a:bodyPr/>
          <a:lstStyle/>
          <a:p>
            <a:fld id="{EEAFAEEE-204D-A941-95D8-2077912E189D}" type="slidenum">
              <a:rPr lang="en-US" smtClean="0"/>
              <a:t>‹#›</a:t>
            </a:fld>
            <a:endParaRPr lang="en-US"/>
          </a:p>
        </p:txBody>
      </p:sp>
    </p:spTree>
    <p:extLst>
      <p:ext uri="{BB962C8B-B14F-4D97-AF65-F5344CB8AC3E}">
        <p14:creationId xmlns:p14="http://schemas.microsoft.com/office/powerpoint/2010/main" val="40215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6493D-8853-20F4-7CC3-F496740103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116459-CAC8-9B2D-B67F-5CEE0C1D37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1E3993-2647-B29B-F564-8416A94E8B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C825E0-E502-08D5-CBDF-F8B5D5DDA737}"/>
              </a:ext>
            </a:extLst>
          </p:cNvPr>
          <p:cNvSpPr>
            <a:spLocks noGrp="1"/>
          </p:cNvSpPr>
          <p:nvPr>
            <p:ph type="dt" sz="half" idx="10"/>
          </p:nvPr>
        </p:nvSpPr>
        <p:spPr/>
        <p:txBody>
          <a:bodyPr/>
          <a:lstStyle/>
          <a:p>
            <a:fld id="{B18AC60A-A13E-FB4C-8631-85A0EACAA2FA}" type="datetimeFigureOut">
              <a:rPr lang="en-US" smtClean="0"/>
              <a:t>3/29/24</a:t>
            </a:fld>
            <a:endParaRPr lang="en-US"/>
          </a:p>
        </p:txBody>
      </p:sp>
      <p:sp>
        <p:nvSpPr>
          <p:cNvPr id="6" name="Footer Placeholder 5">
            <a:extLst>
              <a:ext uri="{FF2B5EF4-FFF2-40B4-BE49-F238E27FC236}">
                <a16:creationId xmlns:a16="http://schemas.microsoft.com/office/drawing/2014/main" id="{B4455CFA-9517-6B07-E204-873A85919E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8A8BAF-CBD2-2A64-A1AF-13C681125804}"/>
              </a:ext>
            </a:extLst>
          </p:cNvPr>
          <p:cNvSpPr>
            <a:spLocks noGrp="1"/>
          </p:cNvSpPr>
          <p:nvPr>
            <p:ph type="sldNum" sz="quarter" idx="12"/>
          </p:nvPr>
        </p:nvSpPr>
        <p:spPr/>
        <p:txBody>
          <a:bodyPr/>
          <a:lstStyle/>
          <a:p>
            <a:fld id="{EEAFAEEE-204D-A941-95D8-2077912E189D}" type="slidenum">
              <a:rPr lang="en-US" smtClean="0"/>
              <a:t>‹#›</a:t>
            </a:fld>
            <a:endParaRPr lang="en-US"/>
          </a:p>
        </p:txBody>
      </p:sp>
    </p:spTree>
    <p:extLst>
      <p:ext uri="{BB962C8B-B14F-4D97-AF65-F5344CB8AC3E}">
        <p14:creationId xmlns:p14="http://schemas.microsoft.com/office/powerpoint/2010/main" val="41863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5E83C-F5AB-9804-B7B6-EEAC756FBB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61DAD9-19A0-26C9-822D-43DF5C2C9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0497A0-38AA-CD1B-EF7D-3AC698930C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F5036C-9839-B71C-A790-9034D861F9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0DFB76-8E93-7ACD-E9F4-B6DFF91B80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EF055-F0F5-F5E3-B2BC-AE529A1C2C2C}"/>
              </a:ext>
            </a:extLst>
          </p:cNvPr>
          <p:cNvSpPr>
            <a:spLocks noGrp="1"/>
          </p:cNvSpPr>
          <p:nvPr>
            <p:ph type="dt" sz="half" idx="10"/>
          </p:nvPr>
        </p:nvSpPr>
        <p:spPr/>
        <p:txBody>
          <a:bodyPr/>
          <a:lstStyle/>
          <a:p>
            <a:fld id="{B18AC60A-A13E-FB4C-8631-85A0EACAA2FA}" type="datetimeFigureOut">
              <a:rPr lang="en-US" smtClean="0"/>
              <a:t>3/29/24</a:t>
            </a:fld>
            <a:endParaRPr lang="en-US"/>
          </a:p>
        </p:txBody>
      </p:sp>
      <p:sp>
        <p:nvSpPr>
          <p:cNvPr id="8" name="Footer Placeholder 7">
            <a:extLst>
              <a:ext uri="{FF2B5EF4-FFF2-40B4-BE49-F238E27FC236}">
                <a16:creationId xmlns:a16="http://schemas.microsoft.com/office/drawing/2014/main" id="{088D26E6-8DE4-3876-3EF3-B520C7464B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75D452-B74C-DFC9-392D-5BCC28AC4C1D}"/>
              </a:ext>
            </a:extLst>
          </p:cNvPr>
          <p:cNvSpPr>
            <a:spLocks noGrp="1"/>
          </p:cNvSpPr>
          <p:nvPr>
            <p:ph type="sldNum" sz="quarter" idx="12"/>
          </p:nvPr>
        </p:nvSpPr>
        <p:spPr/>
        <p:txBody>
          <a:bodyPr/>
          <a:lstStyle/>
          <a:p>
            <a:fld id="{EEAFAEEE-204D-A941-95D8-2077912E189D}" type="slidenum">
              <a:rPr lang="en-US" smtClean="0"/>
              <a:t>‹#›</a:t>
            </a:fld>
            <a:endParaRPr lang="en-US"/>
          </a:p>
        </p:txBody>
      </p:sp>
    </p:spTree>
    <p:extLst>
      <p:ext uri="{BB962C8B-B14F-4D97-AF65-F5344CB8AC3E}">
        <p14:creationId xmlns:p14="http://schemas.microsoft.com/office/powerpoint/2010/main" val="1581259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85211-1581-5215-55DF-C4F31CC13A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50A25E-9554-BD8B-6130-EAFA90592237}"/>
              </a:ext>
            </a:extLst>
          </p:cNvPr>
          <p:cNvSpPr>
            <a:spLocks noGrp="1"/>
          </p:cNvSpPr>
          <p:nvPr>
            <p:ph type="dt" sz="half" idx="10"/>
          </p:nvPr>
        </p:nvSpPr>
        <p:spPr/>
        <p:txBody>
          <a:bodyPr/>
          <a:lstStyle/>
          <a:p>
            <a:fld id="{B18AC60A-A13E-FB4C-8631-85A0EACAA2FA}" type="datetimeFigureOut">
              <a:rPr lang="en-US" smtClean="0"/>
              <a:t>3/29/24</a:t>
            </a:fld>
            <a:endParaRPr lang="en-US"/>
          </a:p>
        </p:txBody>
      </p:sp>
      <p:sp>
        <p:nvSpPr>
          <p:cNvPr id="4" name="Footer Placeholder 3">
            <a:extLst>
              <a:ext uri="{FF2B5EF4-FFF2-40B4-BE49-F238E27FC236}">
                <a16:creationId xmlns:a16="http://schemas.microsoft.com/office/drawing/2014/main" id="{5976C663-3031-0F20-4701-3E94B2F5BA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2234EF-F956-FBB9-1815-32AF2BE59887}"/>
              </a:ext>
            </a:extLst>
          </p:cNvPr>
          <p:cNvSpPr>
            <a:spLocks noGrp="1"/>
          </p:cNvSpPr>
          <p:nvPr>
            <p:ph type="sldNum" sz="quarter" idx="12"/>
          </p:nvPr>
        </p:nvSpPr>
        <p:spPr/>
        <p:txBody>
          <a:bodyPr/>
          <a:lstStyle/>
          <a:p>
            <a:fld id="{EEAFAEEE-204D-A941-95D8-2077912E189D}" type="slidenum">
              <a:rPr lang="en-US" smtClean="0"/>
              <a:t>‹#›</a:t>
            </a:fld>
            <a:endParaRPr lang="en-US"/>
          </a:p>
        </p:txBody>
      </p:sp>
    </p:spTree>
    <p:extLst>
      <p:ext uri="{BB962C8B-B14F-4D97-AF65-F5344CB8AC3E}">
        <p14:creationId xmlns:p14="http://schemas.microsoft.com/office/powerpoint/2010/main" val="1535270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5666BF-C00D-E4CE-5577-56AE4873B433}"/>
              </a:ext>
            </a:extLst>
          </p:cNvPr>
          <p:cNvSpPr>
            <a:spLocks noGrp="1"/>
          </p:cNvSpPr>
          <p:nvPr>
            <p:ph type="dt" sz="half" idx="10"/>
          </p:nvPr>
        </p:nvSpPr>
        <p:spPr/>
        <p:txBody>
          <a:bodyPr/>
          <a:lstStyle/>
          <a:p>
            <a:fld id="{B18AC60A-A13E-FB4C-8631-85A0EACAA2FA}" type="datetimeFigureOut">
              <a:rPr lang="en-US" smtClean="0"/>
              <a:t>3/29/24</a:t>
            </a:fld>
            <a:endParaRPr lang="en-US"/>
          </a:p>
        </p:txBody>
      </p:sp>
      <p:sp>
        <p:nvSpPr>
          <p:cNvPr id="3" name="Footer Placeholder 2">
            <a:extLst>
              <a:ext uri="{FF2B5EF4-FFF2-40B4-BE49-F238E27FC236}">
                <a16:creationId xmlns:a16="http://schemas.microsoft.com/office/drawing/2014/main" id="{6C7D5467-93DB-6C4F-8A48-A250D509AF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A2913E-DFA5-6D0C-E598-03CB88EE3141}"/>
              </a:ext>
            </a:extLst>
          </p:cNvPr>
          <p:cNvSpPr>
            <a:spLocks noGrp="1"/>
          </p:cNvSpPr>
          <p:nvPr>
            <p:ph type="sldNum" sz="quarter" idx="12"/>
          </p:nvPr>
        </p:nvSpPr>
        <p:spPr/>
        <p:txBody>
          <a:bodyPr/>
          <a:lstStyle/>
          <a:p>
            <a:fld id="{EEAFAEEE-204D-A941-95D8-2077912E189D}" type="slidenum">
              <a:rPr lang="en-US" smtClean="0"/>
              <a:t>‹#›</a:t>
            </a:fld>
            <a:endParaRPr lang="en-US"/>
          </a:p>
        </p:txBody>
      </p:sp>
    </p:spTree>
    <p:extLst>
      <p:ext uri="{BB962C8B-B14F-4D97-AF65-F5344CB8AC3E}">
        <p14:creationId xmlns:p14="http://schemas.microsoft.com/office/powerpoint/2010/main" val="119016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D29DF-9BA2-25A1-1036-7CA2C9233C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7F8738-66E1-B062-4C8C-536E32D689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CAEFCE-92D8-9CB9-E28E-279FF9D0A6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B26858-62AC-67D9-FD26-0A1106B685FA}"/>
              </a:ext>
            </a:extLst>
          </p:cNvPr>
          <p:cNvSpPr>
            <a:spLocks noGrp="1"/>
          </p:cNvSpPr>
          <p:nvPr>
            <p:ph type="dt" sz="half" idx="10"/>
          </p:nvPr>
        </p:nvSpPr>
        <p:spPr/>
        <p:txBody>
          <a:bodyPr/>
          <a:lstStyle/>
          <a:p>
            <a:fld id="{B18AC60A-A13E-FB4C-8631-85A0EACAA2FA}" type="datetimeFigureOut">
              <a:rPr lang="en-US" smtClean="0"/>
              <a:t>3/29/24</a:t>
            </a:fld>
            <a:endParaRPr lang="en-US"/>
          </a:p>
        </p:txBody>
      </p:sp>
      <p:sp>
        <p:nvSpPr>
          <p:cNvPr id="6" name="Footer Placeholder 5">
            <a:extLst>
              <a:ext uri="{FF2B5EF4-FFF2-40B4-BE49-F238E27FC236}">
                <a16:creationId xmlns:a16="http://schemas.microsoft.com/office/drawing/2014/main" id="{AE33913C-74BC-F757-97A3-1BE49BAD21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962915-7895-DE1A-3C2C-CADAB77217E8}"/>
              </a:ext>
            </a:extLst>
          </p:cNvPr>
          <p:cNvSpPr>
            <a:spLocks noGrp="1"/>
          </p:cNvSpPr>
          <p:nvPr>
            <p:ph type="sldNum" sz="quarter" idx="12"/>
          </p:nvPr>
        </p:nvSpPr>
        <p:spPr/>
        <p:txBody>
          <a:bodyPr/>
          <a:lstStyle/>
          <a:p>
            <a:fld id="{EEAFAEEE-204D-A941-95D8-2077912E189D}" type="slidenum">
              <a:rPr lang="en-US" smtClean="0"/>
              <a:t>‹#›</a:t>
            </a:fld>
            <a:endParaRPr lang="en-US"/>
          </a:p>
        </p:txBody>
      </p:sp>
    </p:spTree>
    <p:extLst>
      <p:ext uri="{BB962C8B-B14F-4D97-AF65-F5344CB8AC3E}">
        <p14:creationId xmlns:p14="http://schemas.microsoft.com/office/powerpoint/2010/main" val="557141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D87EA-1D04-F2BA-9A85-23615165C7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270651-23D7-B13D-D912-4A6524916C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F87295-6955-8B02-5EEF-00BA8D088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E72128-B30A-E384-C71E-092E3A96F8A6}"/>
              </a:ext>
            </a:extLst>
          </p:cNvPr>
          <p:cNvSpPr>
            <a:spLocks noGrp="1"/>
          </p:cNvSpPr>
          <p:nvPr>
            <p:ph type="dt" sz="half" idx="10"/>
          </p:nvPr>
        </p:nvSpPr>
        <p:spPr/>
        <p:txBody>
          <a:bodyPr/>
          <a:lstStyle/>
          <a:p>
            <a:fld id="{B18AC60A-A13E-FB4C-8631-85A0EACAA2FA}" type="datetimeFigureOut">
              <a:rPr lang="en-US" smtClean="0"/>
              <a:t>3/29/24</a:t>
            </a:fld>
            <a:endParaRPr lang="en-US"/>
          </a:p>
        </p:txBody>
      </p:sp>
      <p:sp>
        <p:nvSpPr>
          <p:cNvPr id="6" name="Footer Placeholder 5">
            <a:extLst>
              <a:ext uri="{FF2B5EF4-FFF2-40B4-BE49-F238E27FC236}">
                <a16:creationId xmlns:a16="http://schemas.microsoft.com/office/drawing/2014/main" id="{321775ED-2357-1F99-625D-4E42D6D7D5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862219-52AA-1B7A-8A7C-5FDF32DE2E22}"/>
              </a:ext>
            </a:extLst>
          </p:cNvPr>
          <p:cNvSpPr>
            <a:spLocks noGrp="1"/>
          </p:cNvSpPr>
          <p:nvPr>
            <p:ph type="sldNum" sz="quarter" idx="12"/>
          </p:nvPr>
        </p:nvSpPr>
        <p:spPr/>
        <p:txBody>
          <a:bodyPr/>
          <a:lstStyle/>
          <a:p>
            <a:fld id="{EEAFAEEE-204D-A941-95D8-2077912E189D}" type="slidenum">
              <a:rPr lang="en-US" smtClean="0"/>
              <a:t>‹#›</a:t>
            </a:fld>
            <a:endParaRPr lang="en-US"/>
          </a:p>
        </p:txBody>
      </p:sp>
    </p:spTree>
    <p:extLst>
      <p:ext uri="{BB962C8B-B14F-4D97-AF65-F5344CB8AC3E}">
        <p14:creationId xmlns:p14="http://schemas.microsoft.com/office/powerpoint/2010/main" val="4254042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3DA4D4-526A-1368-4ADF-5C7EB381AB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E146AA-7F47-5399-05DE-28BEC20532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F7BE73-2E01-8A98-BDA7-F0AADA7B43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AC60A-A13E-FB4C-8631-85A0EACAA2FA}" type="datetimeFigureOut">
              <a:rPr lang="en-US" smtClean="0"/>
              <a:t>3/29/24</a:t>
            </a:fld>
            <a:endParaRPr lang="en-US"/>
          </a:p>
        </p:txBody>
      </p:sp>
      <p:sp>
        <p:nvSpPr>
          <p:cNvPr id="5" name="Footer Placeholder 4">
            <a:extLst>
              <a:ext uri="{FF2B5EF4-FFF2-40B4-BE49-F238E27FC236}">
                <a16:creationId xmlns:a16="http://schemas.microsoft.com/office/drawing/2014/main" id="{E8FF7E6C-B11C-8FFB-F623-600D9CEC76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851D73-0772-8AFA-2D23-4889CC0938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AFAEEE-204D-A941-95D8-2077912E189D}" type="slidenum">
              <a:rPr lang="en-US" smtClean="0"/>
              <a:t>‹#›</a:t>
            </a:fld>
            <a:endParaRPr lang="en-US"/>
          </a:p>
        </p:txBody>
      </p:sp>
    </p:spTree>
    <p:extLst>
      <p:ext uri="{BB962C8B-B14F-4D97-AF65-F5344CB8AC3E}">
        <p14:creationId xmlns:p14="http://schemas.microsoft.com/office/powerpoint/2010/main" val="606631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70BE2F-B1EB-059E-40AF-A9C57972D145}"/>
              </a:ext>
            </a:extLst>
          </p:cNvPr>
          <p:cNvSpPr txBox="1"/>
          <p:nvPr/>
        </p:nvSpPr>
        <p:spPr>
          <a:xfrm>
            <a:off x="4822521" y="27557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7332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0" y="413359"/>
            <a:ext cx="11816219" cy="1200329"/>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20: A Mother’s Desire &amp; Jesus’ Response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b="1" dirty="0">
              <a:solidFill>
                <a:schemeClr val="bg1"/>
              </a:solidFill>
              <a:latin typeface="Nexa Bold" panose="02000000000000000000" pitchFamily="2" charset="0"/>
            </a:endParaRP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946080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Lessons &amp; Observations From The Conversation</a:t>
            </a:r>
          </a:p>
        </p:txBody>
      </p:sp>
      <p:sp>
        <p:nvSpPr>
          <p:cNvPr id="3" name="TextBox 2">
            <a:extLst>
              <a:ext uri="{FF2B5EF4-FFF2-40B4-BE49-F238E27FC236}">
                <a16:creationId xmlns:a16="http://schemas.microsoft.com/office/drawing/2014/main" id="{46A18E6C-F92E-E222-D4B6-0A68D726A225}"/>
              </a:ext>
            </a:extLst>
          </p:cNvPr>
          <p:cNvSpPr txBox="1"/>
          <p:nvPr/>
        </p:nvSpPr>
        <p:spPr>
          <a:xfrm>
            <a:off x="920169" y="2383780"/>
            <a:ext cx="9648498" cy="1200329"/>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“The promise of Matthew 19 forms the background to this request; the ‘thrones’ are already assured, leaving only the question of precedence .”</a:t>
            </a:r>
          </a:p>
        </p:txBody>
      </p:sp>
      <p:sp>
        <p:nvSpPr>
          <p:cNvPr id="8" name="TextBox 7">
            <a:extLst>
              <a:ext uri="{FF2B5EF4-FFF2-40B4-BE49-F238E27FC236}">
                <a16:creationId xmlns:a16="http://schemas.microsoft.com/office/drawing/2014/main" id="{6003EBD8-8208-282E-A491-A59CAB1BDC07}"/>
              </a:ext>
            </a:extLst>
          </p:cNvPr>
          <p:cNvSpPr txBox="1"/>
          <p:nvPr/>
        </p:nvSpPr>
        <p:spPr>
          <a:xfrm>
            <a:off x="920169" y="2056182"/>
            <a:ext cx="9648498" cy="1938992"/>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“So Jesus said to them, “Assuredly I say to you, that in the regeneration, when the Son of Man sits on the throne of His glory, you who have followed Me will also sit on twelve thrones, judging the twelve tribes of Israel.”</a:t>
            </a:r>
          </a:p>
          <a:p>
            <a:pPr algn="r"/>
            <a:r>
              <a:rPr lang="en-US" sz="2400" dirty="0">
                <a:latin typeface="Nexa Light" panose="02000000000000000000" pitchFamily="2" charset="0"/>
              </a:rPr>
              <a:t>Matthew 19:28</a:t>
            </a:r>
          </a:p>
        </p:txBody>
      </p:sp>
      <p:sp>
        <p:nvSpPr>
          <p:cNvPr id="6" name="TextBox 5">
            <a:extLst>
              <a:ext uri="{FF2B5EF4-FFF2-40B4-BE49-F238E27FC236}">
                <a16:creationId xmlns:a16="http://schemas.microsoft.com/office/drawing/2014/main" id="{38099380-4E32-D39D-3F52-5196189AA318}"/>
              </a:ext>
            </a:extLst>
          </p:cNvPr>
          <p:cNvSpPr txBox="1"/>
          <p:nvPr/>
        </p:nvSpPr>
        <p:spPr>
          <a:xfrm>
            <a:off x="920169" y="2056182"/>
            <a:ext cx="9648498" cy="1938992"/>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“And many women who followed Jesus from Galilee, ministering to Him, were there looking on from afar, among whom were Mary Magdalene, Mary the mother of James and John, and the mother of Zebedee’s sons.”</a:t>
            </a:r>
          </a:p>
          <a:p>
            <a:pPr algn="r"/>
            <a:r>
              <a:rPr lang="en-US" sz="2400" dirty="0">
                <a:latin typeface="Nexa Light" panose="02000000000000000000" pitchFamily="2" charset="0"/>
              </a:rPr>
              <a:t>Matthew 27:55-56</a:t>
            </a:r>
          </a:p>
        </p:txBody>
      </p:sp>
    </p:spTree>
    <p:extLst>
      <p:ext uri="{BB962C8B-B14F-4D97-AF65-F5344CB8AC3E}">
        <p14:creationId xmlns:p14="http://schemas.microsoft.com/office/powerpoint/2010/main" val="16989065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par>
                                <p:cTn id="13" presetID="16" presetClass="exit" presetSubtype="21" fill="hold" grpId="1" nodeType="withEffect">
                                  <p:stCondLst>
                                    <p:cond delay="0"/>
                                  </p:stCondLst>
                                  <p:childTnLst>
                                    <p:animEffect transition="out" filter="barn(inVertical)">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par>
                                <p:cTn id="21" presetID="16" presetClass="exit" presetSubtype="21" fill="hold" grpId="1" nodeType="withEffect">
                                  <p:stCondLst>
                                    <p:cond delay="0"/>
                                  </p:stCondLst>
                                  <p:childTnLst>
                                    <p:animEffect transition="out" filter="barn(inVertical)">
                                      <p:cBhvr>
                                        <p:cTn id="22" dur="500"/>
                                        <p:tgtEl>
                                          <p:spTgt spid="3"/>
                                        </p:tgtEl>
                                      </p:cBhvr>
                                    </p:animEffect>
                                    <p:set>
                                      <p:cBhvr>
                                        <p:cTn id="23"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8" grpId="0" animBg="1"/>
      <p:bldP spid="8" grpId="1"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0" y="413359"/>
            <a:ext cx="11816219" cy="1200329"/>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20: A Mother’s Desire &amp; Jesus’ Response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b="1" dirty="0">
              <a:solidFill>
                <a:schemeClr val="bg1"/>
              </a:solidFill>
              <a:latin typeface="Nexa Bold" panose="02000000000000000000" pitchFamily="2" charset="0"/>
            </a:endParaRP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1C455F57-7841-97BC-5F1B-3ED4086035E9}"/>
              </a:ext>
            </a:extLst>
          </p:cNvPr>
          <p:cNvSpPr txBox="1"/>
          <p:nvPr/>
        </p:nvSpPr>
        <p:spPr>
          <a:xfrm>
            <a:off x="472335" y="1256509"/>
            <a:ext cx="946080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Lessons &amp; Observations From The Conversation</a:t>
            </a:r>
          </a:p>
        </p:txBody>
      </p:sp>
      <p:sp>
        <p:nvSpPr>
          <p:cNvPr id="6" name="TextBox 5">
            <a:extLst>
              <a:ext uri="{FF2B5EF4-FFF2-40B4-BE49-F238E27FC236}">
                <a16:creationId xmlns:a16="http://schemas.microsoft.com/office/drawing/2014/main" id="{38099380-4E32-D39D-3F52-5196189AA318}"/>
              </a:ext>
            </a:extLst>
          </p:cNvPr>
          <p:cNvSpPr txBox="1"/>
          <p:nvPr/>
        </p:nvSpPr>
        <p:spPr>
          <a:xfrm>
            <a:off x="1271751" y="3227664"/>
            <a:ext cx="9648498" cy="1200329"/>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“For to this you have been called, because Christ also suffered for you, leaving you an example, so that you might follow in his steps.”</a:t>
            </a:r>
          </a:p>
          <a:p>
            <a:pPr algn="r"/>
            <a:r>
              <a:rPr lang="en-US" sz="2400" dirty="0">
                <a:latin typeface="Nexa Light" panose="02000000000000000000" pitchFamily="2" charset="0"/>
              </a:rPr>
              <a:t>1 Peter 2:21</a:t>
            </a:r>
          </a:p>
        </p:txBody>
      </p:sp>
      <p:sp>
        <p:nvSpPr>
          <p:cNvPr id="5" name="TextBox 4">
            <a:extLst>
              <a:ext uri="{FF2B5EF4-FFF2-40B4-BE49-F238E27FC236}">
                <a16:creationId xmlns:a16="http://schemas.microsoft.com/office/drawing/2014/main" id="{DC045D67-4996-3408-B658-4C5682BF0180}"/>
              </a:ext>
            </a:extLst>
          </p:cNvPr>
          <p:cNvSpPr txBox="1"/>
          <p:nvPr/>
        </p:nvSpPr>
        <p:spPr>
          <a:xfrm>
            <a:off x="1036005" y="2095893"/>
            <a:ext cx="8671666" cy="954107"/>
          </a:xfrm>
          <a:prstGeom prst="rect">
            <a:avLst/>
          </a:prstGeom>
          <a:solidFill>
            <a:schemeClr val="accent3">
              <a:lumMod val="50000"/>
            </a:schemeClr>
          </a:solidFill>
          <a:ln>
            <a:solidFill>
              <a:schemeClr val="tx1"/>
            </a:solidFill>
          </a:ln>
        </p:spPr>
        <p:txBody>
          <a:bodyPr wrap="square" rtlCol="0">
            <a:spAutoFit/>
          </a:bodyPr>
          <a:lstStyle/>
          <a:p>
            <a:r>
              <a:rPr lang="en-US" sz="2800" dirty="0">
                <a:solidFill>
                  <a:schemeClr val="bg1"/>
                </a:solidFill>
                <a:latin typeface="Nexa Light" panose="02000000000000000000" pitchFamily="2" charset="0"/>
              </a:rPr>
              <a:t>Am I Willing To Drink The Cup That Jesus Promised Disciples?</a:t>
            </a:r>
          </a:p>
        </p:txBody>
      </p:sp>
      <p:sp>
        <p:nvSpPr>
          <p:cNvPr id="9" name="TextBox 8">
            <a:extLst>
              <a:ext uri="{FF2B5EF4-FFF2-40B4-BE49-F238E27FC236}">
                <a16:creationId xmlns:a16="http://schemas.microsoft.com/office/drawing/2014/main" id="{7190A577-1FE8-7554-3643-EECDDE141B02}"/>
              </a:ext>
            </a:extLst>
          </p:cNvPr>
          <p:cNvSpPr txBox="1"/>
          <p:nvPr/>
        </p:nvSpPr>
        <p:spPr>
          <a:xfrm>
            <a:off x="1036005" y="3304609"/>
            <a:ext cx="8671666" cy="523220"/>
          </a:xfrm>
          <a:prstGeom prst="rect">
            <a:avLst/>
          </a:prstGeom>
          <a:solidFill>
            <a:schemeClr val="accent3">
              <a:lumMod val="50000"/>
            </a:schemeClr>
          </a:solidFill>
          <a:ln>
            <a:solidFill>
              <a:schemeClr val="tx1"/>
            </a:solidFill>
          </a:ln>
        </p:spPr>
        <p:txBody>
          <a:bodyPr wrap="square" rtlCol="0">
            <a:spAutoFit/>
          </a:bodyPr>
          <a:lstStyle/>
          <a:p>
            <a:r>
              <a:rPr lang="en-US" sz="2800" dirty="0">
                <a:solidFill>
                  <a:schemeClr val="bg1"/>
                </a:solidFill>
                <a:latin typeface="Nexa Light" panose="02000000000000000000" pitchFamily="2" charset="0"/>
              </a:rPr>
              <a:t>Am I Someone Seeking To Serve Or Be Served? </a:t>
            </a:r>
          </a:p>
        </p:txBody>
      </p:sp>
      <p:sp>
        <p:nvSpPr>
          <p:cNvPr id="10" name="TextBox 9">
            <a:extLst>
              <a:ext uri="{FF2B5EF4-FFF2-40B4-BE49-F238E27FC236}">
                <a16:creationId xmlns:a16="http://schemas.microsoft.com/office/drawing/2014/main" id="{BBF91788-0558-C4CD-3A33-320FD5F54AEF}"/>
              </a:ext>
            </a:extLst>
          </p:cNvPr>
          <p:cNvSpPr txBox="1"/>
          <p:nvPr/>
        </p:nvSpPr>
        <p:spPr>
          <a:xfrm>
            <a:off x="1271751" y="4614044"/>
            <a:ext cx="9648498" cy="1200329"/>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“Blessed are those who are persecuted for righteousness’ sake, for theirs is the kingdom of heaven.”</a:t>
            </a:r>
          </a:p>
          <a:p>
            <a:pPr algn="r"/>
            <a:r>
              <a:rPr lang="en-US" sz="2400" dirty="0">
                <a:latin typeface="Nexa Light" panose="02000000000000000000" pitchFamily="2" charset="0"/>
              </a:rPr>
              <a:t>Matthew 5:10-12</a:t>
            </a:r>
          </a:p>
        </p:txBody>
      </p:sp>
    </p:spTree>
    <p:extLst>
      <p:ext uri="{BB962C8B-B14F-4D97-AF65-F5344CB8AC3E}">
        <p14:creationId xmlns:p14="http://schemas.microsoft.com/office/powerpoint/2010/main" val="6119728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par>
                                <p:cTn id="23" presetID="16" presetClass="exit" presetSubtype="21" fill="hold" grpId="1" nodeType="withEffect">
                                  <p:stCondLst>
                                    <p:cond delay="0"/>
                                  </p:stCondLst>
                                  <p:childTnLst>
                                    <p:animEffect transition="out" filter="barn(inVertical)">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par>
                                <p:cTn id="26" presetID="16" presetClass="exit" presetSubtype="21" fill="hold" grpId="1" nodeType="withEffect">
                                  <p:stCondLst>
                                    <p:cond delay="0"/>
                                  </p:stCondLst>
                                  <p:childTnLst>
                                    <p:animEffect transition="out" filter="barn(inVertical)">
                                      <p:cBhvr>
                                        <p:cTn id="27" dur="500"/>
                                        <p:tgtEl>
                                          <p:spTgt spid="10"/>
                                        </p:tgtEl>
                                      </p:cBhvr>
                                    </p:animEffect>
                                    <p:set>
                                      <p:cBhvr>
                                        <p:cTn id="28"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5" grpId="0" animBg="1"/>
      <p:bldP spid="9" grpId="0" animBg="1"/>
      <p:bldP spid="10" grpId="0" animBg="1"/>
      <p:bldP spid="10"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20: Two Blind Men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46A18E6C-F92E-E222-D4B6-0A68D726A225}"/>
              </a:ext>
            </a:extLst>
          </p:cNvPr>
          <p:cNvSpPr txBox="1"/>
          <p:nvPr/>
        </p:nvSpPr>
        <p:spPr>
          <a:xfrm>
            <a:off x="472335" y="2185445"/>
            <a:ext cx="11420085" cy="2677656"/>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“This is a wonderful, simple question God has not stopped asking. Sometimes we go without when God would want to give us something simply because we will not answer this question, and we do not have because we do not ask (James 4:2). Jesus asked this question with full knowledge that these men were blind. He knew what they needed and what they wanted, but God still wants us to tell Him our needs as a constant expression of our trust and reliance on Him.” </a:t>
            </a:r>
          </a:p>
        </p:txBody>
      </p:sp>
      <p:sp>
        <p:nvSpPr>
          <p:cNvPr id="4" name="TextBox 3">
            <a:extLst>
              <a:ext uri="{FF2B5EF4-FFF2-40B4-BE49-F238E27FC236}">
                <a16:creationId xmlns:a16="http://schemas.microsoft.com/office/drawing/2014/main" id="{FC15C3BD-B050-F469-FFB3-23365F077C52}"/>
              </a:ext>
            </a:extLst>
          </p:cNvPr>
          <p:cNvSpPr txBox="1"/>
          <p:nvPr/>
        </p:nvSpPr>
        <p:spPr>
          <a:xfrm>
            <a:off x="472335" y="1256509"/>
            <a:ext cx="946080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Lessons &amp; Observations</a:t>
            </a:r>
          </a:p>
        </p:txBody>
      </p:sp>
    </p:spTree>
    <p:extLst>
      <p:ext uri="{BB962C8B-B14F-4D97-AF65-F5344CB8AC3E}">
        <p14:creationId xmlns:p14="http://schemas.microsoft.com/office/powerpoint/2010/main" val="29265185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C5498-C681-8FB6-AFF9-4FBE8B671625}"/>
              </a:ext>
            </a:extLst>
          </p:cNvPr>
          <p:cNvSpPr txBox="1"/>
          <p:nvPr/>
        </p:nvSpPr>
        <p:spPr>
          <a:xfrm>
            <a:off x="375781" y="413359"/>
            <a:ext cx="11025644" cy="646331"/>
          </a:xfrm>
          <a:prstGeom prst="rect">
            <a:avLst/>
          </a:prstGeom>
          <a:noFill/>
        </p:spPr>
        <p:txBody>
          <a:bodyPr wrap="square" rtlCol="0">
            <a:spAutoFit/>
          </a:bodyPr>
          <a:lstStyle/>
          <a:p>
            <a:r>
              <a:rPr lang="en-US" sz="3600" b="1" dirty="0">
                <a:solidFill>
                  <a:schemeClr val="bg1"/>
                </a:solidFill>
                <a:latin typeface="Nexa Bold" panose="02000000000000000000" pitchFamily="2" charset="0"/>
              </a:rPr>
              <a:t>Matthew 21: Jesus Enters Into Jerusalem </a:t>
            </a:r>
          </a:p>
        </p:txBody>
      </p:sp>
      <p:sp>
        <p:nvSpPr>
          <p:cNvPr id="7" name="TextBox 6">
            <a:extLst>
              <a:ext uri="{FF2B5EF4-FFF2-40B4-BE49-F238E27FC236}">
                <a16:creationId xmlns:a16="http://schemas.microsoft.com/office/drawing/2014/main" id="{2EDA021E-750C-40F0-58C1-D65FB1E1F0EE}"/>
              </a:ext>
            </a:extLst>
          </p:cNvPr>
          <p:cNvSpPr txBox="1"/>
          <p:nvPr/>
        </p:nvSpPr>
        <p:spPr>
          <a:xfrm>
            <a:off x="11087100" y="2614613"/>
            <a:ext cx="184731" cy="369332"/>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46A18E6C-F92E-E222-D4B6-0A68D726A225}"/>
              </a:ext>
            </a:extLst>
          </p:cNvPr>
          <p:cNvSpPr txBox="1"/>
          <p:nvPr/>
        </p:nvSpPr>
        <p:spPr>
          <a:xfrm>
            <a:off x="920169" y="2271046"/>
            <a:ext cx="8546404" cy="1938992"/>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“Rejoice greatly, O daughter of Zion! Shout, O daughter of Jerusalem! Behold, your King is coming to you; He is just and having salvation, Lowly and riding on a donkey, A colt, the foal of a donkey.” </a:t>
            </a:r>
          </a:p>
          <a:p>
            <a:pPr algn="r"/>
            <a:r>
              <a:rPr lang="en-US" sz="2400" dirty="0">
                <a:latin typeface="Nexa Light" panose="02000000000000000000" pitchFamily="2" charset="0"/>
              </a:rPr>
              <a:t>Zechariah 9:9</a:t>
            </a:r>
          </a:p>
        </p:txBody>
      </p:sp>
      <p:sp>
        <p:nvSpPr>
          <p:cNvPr id="4" name="TextBox 3">
            <a:extLst>
              <a:ext uri="{FF2B5EF4-FFF2-40B4-BE49-F238E27FC236}">
                <a16:creationId xmlns:a16="http://schemas.microsoft.com/office/drawing/2014/main" id="{0DE3AB3B-4C95-0FDB-FF82-80F35B5DF182}"/>
              </a:ext>
            </a:extLst>
          </p:cNvPr>
          <p:cNvSpPr txBox="1"/>
          <p:nvPr/>
        </p:nvSpPr>
        <p:spPr>
          <a:xfrm>
            <a:off x="472335" y="1256509"/>
            <a:ext cx="9460805" cy="584775"/>
          </a:xfrm>
          <a:prstGeom prst="rect">
            <a:avLst/>
          </a:prstGeom>
          <a:solidFill>
            <a:srgbClr val="2E4245"/>
          </a:solidFill>
          <a:ln>
            <a:solidFill>
              <a:schemeClr val="tx1"/>
            </a:solidFill>
          </a:ln>
        </p:spPr>
        <p:txBody>
          <a:bodyPr wrap="square" rtlCol="0">
            <a:spAutoFit/>
          </a:bodyPr>
          <a:lstStyle/>
          <a:p>
            <a:r>
              <a:rPr lang="en-US" sz="3200" b="1" dirty="0">
                <a:solidFill>
                  <a:schemeClr val="bg1"/>
                </a:solidFill>
                <a:latin typeface="Nexa Bold" panose="02000000000000000000" pitchFamily="2" charset="0"/>
              </a:rPr>
              <a:t>Lessons &amp; Observations</a:t>
            </a:r>
          </a:p>
        </p:txBody>
      </p:sp>
      <p:sp>
        <p:nvSpPr>
          <p:cNvPr id="5" name="TextBox 4">
            <a:extLst>
              <a:ext uri="{FF2B5EF4-FFF2-40B4-BE49-F238E27FC236}">
                <a16:creationId xmlns:a16="http://schemas.microsoft.com/office/drawing/2014/main" id="{476430DB-E145-A7CF-4BBE-F0D1E7BE424C}"/>
              </a:ext>
            </a:extLst>
          </p:cNvPr>
          <p:cNvSpPr txBox="1"/>
          <p:nvPr/>
        </p:nvSpPr>
        <p:spPr>
          <a:xfrm>
            <a:off x="920169" y="2038103"/>
            <a:ext cx="9460805" cy="3416320"/>
          </a:xfrm>
          <a:prstGeom prst="rect">
            <a:avLst/>
          </a:prstGeom>
          <a:solidFill>
            <a:srgbClr val="FDFBDC"/>
          </a:solidFill>
          <a:ln w="19050">
            <a:solidFill>
              <a:srgbClr val="1B252B"/>
            </a:solidFill>
          </a:ln>
        </p:spPr>
        <p:txBody>
          <a:bodyPr wrap="square" rtlCol="0">
            <a:spAutoFit/>
          </a:bodyPr>
          <a:lstStyle/>
          <a:p>
            <a:pPr algn="just"/>
            <a:r>
              <a:rPr lang="en-US" sz="2400" dirty="0">
                <a:latin typeface="Nexa Light" panose="02000000000000000000" pitchFamily="2" charset="0"/>
              </a:rPr>
              <a:t>“In one way, this crowd was glorious. “It is a mark of Christ’s presence when the church becomes enthusiastic. We sometimes hear complaints about revivals being too exciting. Perhaps the censure is deserved, but I would like to see a little of the fault. This age does not generally sin in the direction of being too excited concerning divine things. We have erred so long on the other side that, perhaps, a little excess in the direction of fervor might not be the worst of all calamities; at any rate, I would not fear to try it .”</a:t>
            </a:r>
          </a:p>
        </p:txBody>
      </p:sp>
    </p:spTree>
    <p:extLst>
      <p:ext uri="{BB962C8B-B14F-4D97-AF65-F5344CB8AC3E}">
        <p14:creationId xmlns:p14="http://schemas.microsoft.com/office/powerpoint/2010/main" val="1971644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xit" presetSubtype="21" fill="hold" grpId="1" nodeType="withEffect">
                                  <p:stCondLst>
                                    <p:cond delay="0"/>
                                  </p:stCondLst>
                                  <p:childTnLst>
                                    <p:animEffect transition="out" filter="barn(inVertical)">
                                      <p:cBhvr>
                                        <p:cTn id="14" dur="500"/>
                                        <p:tgtEl>
                                          <p:spTgt spid="3"/>
                                        </p:tgtEl>
                                      </p:cBhvr>
                                    </p:animEffect>
                                    <p:set>
                                      <p:cBhvr>
                                        <p:cTn id="15"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508</Words>
  <Application>Microsoft Macintosh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Nexa Bold</vt:lpstr>
      <vt:lpstr>Nexa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Carson Crow</dc:creator>
  <cp:lastModifiedBy>Carson Crow</cp:lastModifiedBy>
  <cp:revision>3</cp:revision>
  <dcterms:created xsi:type="dcterms:W3CDTF">2024-03-18T16:28:23Z</dcterms:created>
  <dcterms:modified xsi:type="dcterms:W3CDTF">2024-03-29T14:11:43Z</dcterms:modified>
</cp:coreProperties>
</file>