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3C8E"/>
    <a:srgbClr val="4AA0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p:restoredTop sz="94620"/>
  </p:normalViewPr>
  <p:slideViewPr>
    <p:cSldViewPr snapToGrid="0">
      <p:cViewPr varScale="1">
        <p:scale>
          <a:sx n="103" d="100"/>
          <a:sy n="103" d="100"/>
        </p:scale>
        <p:origin x="66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CE8F3-8724-4BEC-E81B-959370CDBB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3C6984-96C8-6983-7713-62B02C75A4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BB6CC6-10A5-01AC-5160-C3B144E63507}"/>
              </a:ext>
            </a:extLst>
          </p:cNvPr>
          <p:cNvSpPr>
            <a:spLocks noGrp="1"/>
          </p:cNvSpPr>
          <p:nvPr>
            <p:ph type="dt" sz="half" idx="10"/>
          </p:nvPr>
        </p:nvSpPr>
        <p:spPr/>
        <p:txBody>
          <a:bodyPr/>
          <a:lstStyle/>
          <a:p>
            <a:fld id="{C6502A41-51C7-D347-9639-30A1BCBB943A}" type="datetimeFigureOut">
              <a:rPr lang="en-US" smtClean="0"/>
              <a:t>3/29/24</a:t>
            </a:fld>
            <a:endParaRPr lang="en-US"/>
          </a:p>
        </p:txBody>
      </p:sp>
      <p:sp>
        <p:nvSpPr>
          <p:cNvPr id="5" name="Footer Placeholder 4">
            <a:extLst>
              <a:ext uri="{FF2B5EF4-FFF2-40B4-BE49-F238E27FC236}">
                <a16:creationId xmlns:a16="http://schemas.microsoft.com/office/drawing/2014/main" id="{32A5EEDB-FEE2-B441-51F3-F518392E82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68C8B4-AF76-63F9-CF7F-3C19D3066070}"/>
              </a:ext>
            </a:extLst>
          </p:cNvPr>
          <p:cNvSpPr>
            <a:spLocks noGrp="1"/>
          </p:cNvSpPr>
          <p:nvPr>
            <p:ph type="sldNum" sz="quarter" idx="12"/>
          </p:nvPr>
        </p:nvSpPr>
        <p:spPr/>
        <p:txBody>
          <a:bodyPr/>
          <a:lstStyle/>
          <a:p>
            <a:fld id="{43378296-6C16-CC41-A885-024486E362D9}" type="slidenum">
              <a:rPr lang="en-US" smtClean="0"/>
              <a:t>‹#›</a:t>
            </a:fld>
            <a:endParaRPr lang="en-US"/>
          </a:p>
        </p:txBody>
      </p:sp>
    </p:spTree>
    <p:extLst>
      <p:ext uri="{BB962C8B-B14F-4D97-AF65-F5344CB8AC3E}">
        <p14:creationId xmlns:p14="http://schemas.microsoft.com/office/powerpoint/2010/main" val="4155056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80148-63CD-7DD2-6260-DD07DD2DC7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E3EBC6-D53B-E00A-EA01-698814D4E6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80367C-73C9-094A-8B24-B066742076BE}"/>
              </a:ext>
            </a:extLst>
          </p:cNvPr>
          <p:cNvSpPr>
            <a:spLocks noGrp="1"/>
          </p:cNvSpPr>
          <p:nvPr>
            <p:ph type="dt" sz="half" idx="10"/>
          </p:nvPr>
        </p:nvSpPr>
        <p:spPr/>
        <p:txBody>
          <a:bodyPr/>
          <a:lstStyle/>
          <a:p>
            <a:fld id="{C6502A41-51C7-D347-9639-30A1BCBB943A}" type="datetimeFigureOut">
              <a:rPr lang="en-US" smtClean="0"/>
              <a:t>3/29/24</a:t>
            </a:fld>
            <a:endParaRPr lang="en-US"/>
          </a:p>
        </p:txBody>
      </p:sp>
      <p:sp>
        <p:nvSpPr>
          <p:cNvPr id="5" name="Footer Placeholder 4">
            <a:extLst>
              <a:ext uri="{FF2B5EF4-FFF2-40B4-BE49-F238E27FC236}">
                <a16:creationId xmlns:a16="http://schemas.microsoft.com/office/drawing/2014/main" id="{D9829136-5CC5-2F97-A0FF-602B9F0DCC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8E97A9-8FAC-D204-65D3-7B3D231ECCAC}"/>
              </a:ext>
            </a:extLst>
          </p:cNvPr>
          <p:cNvSpPr>
            <a:spLocks noGrp="1"/>
          </p:cNvSpPr>
          <p:nvPr>
            <p:ph type="sldNum" sz="quarter" idx="12"/>
          </p:nvPr>
        </p:nvSpPr>
        <p:spPr/>
        <p:txBody>
          <a:bodyPr/>
          <a:lstStyle/>
          <a:p>
            <a:fld id="{43378296-6C16-CC41-A885-024486E362D9}" type="slidenum">
              <a:rPr lang="en-US" smtClean="0"/>
              <a:t>‹#›</a:t>
            </a:fld>
            <a:endParaRPr lang="en-US"/>
          </a:p>
        </p:txBody>
      </p:sp>
    </p:spTree>
    <p:extLst>
      <p:ext uri="{BB962C8B-B14F-4D97-AF65-F5344CB8AC3E}">
        <p14:creationId xmlns:p14="http://schemas.microsoft.com/office/powerpoint/2010/main" val="3549057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BA0AA2-E8FB-9CD6-AABE-C90EEA9E91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5F1F03-C825-4D75-0EC9-1D4D61D4AE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6151F8-5397-C6D0-7457-9A2D26FBB8B2}"/>
              </a:ext>
            </a:extLst>
          </p:cNvPr>
          <p:cNvSpPr>
            <a:spLocks noGrp="1"/>
          </p:cNvSpPr>
          <p:nvPr>
            <p:ph type="dt" sz="half" idx="10"/>
          </p:nvPr>
        </p:nvSpPr>
        <p:spPr/>
        <p:txBody>
          <a:bodyPr/>
          <a:lstStyle/>
          <a:p>
            <a:fld id="{C6502A41-51C7-D347-9639-30A1BCBB943A}" type="datetimeFigureOut">
              <a:rPr lang="en-US" smtClean="0"/>
              <a:t>3/29/24</a:t>
            </a:fld>
            <a:endParaRPr lang="en-US"/>
          </a:p>
        </p:txBody>
      </p:sp>
      <p:sp>
        <p:nvSpPr>
          <p:cNvPr id="5" name="Footer Placeholder 4">
            <a:extLst>
              <a:ext uri="{FF2B5EF4-FFF2-40B4-BE49-F238E27FC236}">
                <a16:creationId xmlns:a16="http://schemas.microsoft.com/office/drawing/2014/main" id="{EC882F77-32B2-6646-9E0E-2F43E3090E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053B9C-9AC3-6B12-C64B-F1FE07E16BF8}"/>
              </a:ext>
            </a:extLst>
          </p:cNvPr>
          <p:cNvSpPr>
            <a:spLocks noGrp="1"/>
          </p:cNvSpPr>
          <p:nvPr>
            <p:ph type="sldNum" sz="quarter" idx="12"/>
          </p:nvPr>
        </p:nvSpPr>
        <p:spPr/>
        <p:txBody>
          <a:bodyPr/>
          <a:lstStyle/>
          <a:p>
            <a:fld id="{43378296-6C16-CC41-A885-024486E362D9}" type="slidenum">
              <a:rPr lang="en-US" smtClean="0"/>
              <a:t>‹#›</a:t>
            </a:fld>
            <a:endParaRPr lang="en-US"/>
          </a:p>
        </p:txBody>
      </p:sp>
    </p:spTree>
    <p:extLst>
      <p:ext uri="{BB962C8B-B14F-4D97-AF65-F5344CB8AC3E}">
        <p14:creationId xmlns:p14="http://schemas.microsoft.com/office/powerpoint/2010/main" val="3816497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9D33A-1CA0-889B-8E23-E2F88D96EF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68FAA9-79BF-BE2D-A90D-AAE3E369C3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3A0376-EFC4-BED1-FCC6-983169FF1A7A}"/>
              </a:ext>
            </a:extLst>
          </p:cNvPr>
          <p:cNvSpPr>
            <a:spLocks noGrp="1"/>
          </p:cNvSpPr>
          <p:nvPr>
            <p:ph type="dt" sz="half" idx="10"/>
          </p:nvPr>
        </p:nvSpPr>
        <p:spPr/>
        <p:txBody>
          <a:bodyPr/>
          <a:lstStyle/>
          <a:p>
            <a:fld id="{C6502A41-51C7-D347-9639-30A1BCBB943A}" type="datetimeFigureOut">
              <a:rPr lang="en-US" smtClean="0"/>
              <a:t>3/29/24</a:t>
            </a:fld>
            <a:endParaRPr lang="en-US"/>
          </a:p>
        </p:txBody>
      </p:sp>
      <p:sp>
        <p:nvSpPr>
          <p:cNvPr id="5" name="Footer Placeholder 4">
            <a:extLst>
              <a:ext uri="{FF2B5EF4-FFF2-40B4-BE49-F238E27FC236}">
                <a16:creationId xmlns:a16="http://schemas.microsoft.com/office/drawing/2014/main" id="{D9DD80F1-A4B3-FE22-7922-7431092A96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98DF8F-5BC6-A602-1D8E-61CD95077ABD}"/>
              </a:ext>
            </a:extLst>
          </p:cNvPr>
          <p:cNvSpPr>
            <a:spLocks noGrp="1"/>
          </p:cNvSpPr>
          <p:nvPr>
            <p:ph type="sldNum" sz="quarter" idx="12"/>
          </p:nvPr>
        </p:nvSpPr>
        <p:spPr/>
        <p:txBody>
          <a:bodyPr/>
          <a:lstStyle/>
          <a:p>
            <a:fld id="{43378296-6C16-CC41-A885-024486E362D9}" type="slidenum">
              <a:rPr lang="en-US" smtClean="0"/>
              <a:t>‹#›</a:t>
            </a:fld>
            <a:endParaRPr lang="en-US"/>
          </a:p>
        </p:txBody>
      </p:sp>
    </p:spTree>
    <p:extLst>
      <p:ext uri="{BB962C8B-B14F-4D97-AF65-F5344CB8AC3E}">
        <p14:creationId xmlns:p14="http://schemas.microsoft.com/office/powerpoint/2010/main" val="2086382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42D62-2438-0442-0DB6-73BCBC0B96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99E21A-EE95-4EBD-CCFD-C8FF583BD4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605589-A541-F66A-9CD4-DD83F4E2086F}"/>
              </a:ext>
            </a:extLst>
          </p:cNvPr>
          <p:cNvSpPr>
            <a:spLocks noGrp="1"/>
          </p:cNvSpPr>
          <p:nvPr>
            <p:ph type="dt" sz="half" idx="10"/>
          </p:nvPr>
        </p:nvSpPr>
        <p:spPr/>
        <p:txBody>
          <a:bodyPr/>
          <a:lstStyle/>
          <a:p>
            <a:fld id="{C6502A41-51C7-D347-9639-30A1BCBB943A}" type="datetimeFigureOut">
              <a:rPr lang="en-US" smtClean="0"/>
              <a:t>3/29/24</a:t>
            </a:fld>
            <a:endParaRPr lang="en-US"/>
          </a:p>
        </p:txBody>
      </p:sp>
      <p:sp>
        <p:nvSpPr>
          <p:cNvPr id="5" name="Footer Placeholder 4">
            <a:extLst>
              <a:ext uri="{FF2B5EF4-FFF2-40B4-BE49-F238E27FC236}">
                <a16:creationId xmlns:a16="http://schemas.microsoft.com/office/drawing/2014/main" id="{0FF5FE96-B56D-EE58-2AB2-922E044CFD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7C4AF9-CA0C-1036-A09B-BB6CD0C2F7FF}"/>
              </a:ext>
            </a:extLst>
          </p:cNvPr>
          <p:cNvSpPr>
            <a:spLocks noGrp="1"/>
          </p:cNvSpPr>
          <p:nvPr>
            <p:ph type="sldNum" sz="quarter" idx="12"/>
          </p:nvPr>
        </p:nvSpPr>
        <p:spPr/>
        <p:txBody>
          <a:bodyPr/>
          <a:lstStyle/>
          <a:p>
            <a:fld id="{43378296-6C16-CC41-A885-024486E362D9}" type="slidenum">
              <a:rPr lang="en-US" smtClean="0"/>
              <a:t>‹#›</a:t>
            </a:fld>
            <a:endParaRPr lang="en-US"/>
          </a:p>
        </p:txBody>
      </p:sp>
    </p:spTree>
    <p:extLst>
      <p:ext uri="{BB962C8B-B14F-4D97-AF65-F5344CB8AC3E}">
        <p14:creationId xmlns:p14="http://schemas.microsoft.com/office/powerpoint/2010/main" val="2816709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46587-A02B-30CB-2AF6-5222A596BF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AE27C7-2C0D-0BDC-CFCE-119B54CF46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040E2F-9B5A-DB66-13EF-B94361D473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97A29E-318E-9804-86F5-C3A356D1DA1E}"/>
              </a:ext>
            </a:extLst>
          </p:cNvPr>
          <p:cNvSpPr>
            <a:spLocks noGrp="1"/>
          </p:cNvSpPr>
          <p:nvPr>
            <p:ph type="dt" sz="half" idx="10"/>
          </p:nvPr>
        </p:nvSpPr>
        <p:spPr/>
        <p:txBody>
          <a:bodyPr/>
          <a:lstStyle/>
          <a:p>
            <a:fld id="{C6502A41-51C7-D347-9639-30A1BCBB943A}" type="datetimeFigureOut">
              <a:rPr lang="en-US" smtClean="0"/>
              <a:t>3/29/24</a:t>
            </a:fld>
            <a:endParaRPr lang="en-US"/>
          </a:p>
        </p:txBody>
      </p:sp>
      <p:sp>
        <p:nvSpPr>
          <p:cNvPr id="6" name="Footer Placeholder 5">
            <a:extLst>
              <a:ext uri="{FF2B5EF4-FFF2-40B4-BE49-F238E27FC236}">
                <a16:creationId xmlns:a16="http://schemas.microsoft.com/office/drawing/2014/main" id="{23439B35-BDD5-F053-7B93-C0BC4C0465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E27B3E-5E9F-972B-F490-8C776F353AC5}"/>
              </a:ext>
            </a:extLst>
          </p:cNvPr>
          <p:cNvSpPr>
            <a:spLocks noGrp="1"/>
          </p:cNvSpPr>
          <p:nvPr>
            <p:ph type="sldNum" sz="quarter" idx="12"/>
          </p:nvPr>
        </p:nvSpPr>
        <p:spPr/>
        <p:txBody>
          <a:bodyPr/>
          <a:lstStyle/>
          <a:p>
            <a:fld id="{43378296-6C16-CC41-A885-024486E362D9}" type="slidenum">
              <a:rPr lang="en-US" smtClean="0"/>
              <a:t>‹#›</a:t>
            </a:fld>
            <a:endParaRPr lang="en-US"/>
          </a:p>
        </p:txBody>
      </p:sp>
    </p:spTree>
    <p:extLst>
      <p:ext uri="{BB962C8B-B14F-4D97-AF65-F5344CB8AC3E}">
        <p14:creationId xmlns:p14="http://schemas.microsoft.com/office/powerpoint/2010/main" val="1107188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0F69-88E7-39A0-3F62-F4E50A6ABA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C3FF74-430F-E4D9-7D17-5F6DA84520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DA3858-9550-74A5-8401-AED8042567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C66E8A-6E38-244D-CEFB-0E74B5F6AF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8252CE-17C2-0B5E-89B1-F40F8C8F2B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EFFCCD-BABE-F878-59C6-FC113C626DDA}"/>
              </a:ext>
            </a:extLst>
          </p:cNvPr>
          <p:cNvSpPr>
            <a:spLocks noGrp="1"/>
          </p:cNvSpPr>
          <p:nvPr>
            <p:ph type="dt" sz="half" idx="10"/>
          </p:nvPr>
        </p:nvSpPr>
        <p:spPr/>
        <p:txBody>
          <a:bodyPr/>
          <a:lstStyle/>
          <a:p>
            <a:fld id="{C6502A41-51C7-D347-9639-30A1BCBB943A}" type="datetimeFigureOut">
              <a:rPr lang="en-US" smtClean="0"/>
              <a:t>3/29/24</a:t>
            </a:fld>
            <a:endParaRPr lang="en-US"/>
          </a:p>
        </p:txBody>
      </p:sp>
      <p:sp>
        <p:nvSpPr>
          <p:cNvPr id="8" name="Footer Placeholder 7">
            <a:extLst>
              <a:ext uri="{FF2B5EF4-FFF2-40B4-BE49-F238E27FC236}">
                <a16:creationId xmlns:a16="http://schemas.microsoft.com/office/drawing/2014/main" id="{3F09B870-1E3E-9DC8-570C-24CC0AD855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DD84FD-5585-2A06-82FE-ACBDD2BA8851}"/>
              </a:ext>
            </a:extLst>
          </p:cNvPr>
          <p:cNvSpPr>
            <a:spLocks noGrp="1"/>
          </p:cNvSpPr>
          <p:nvPr>
            <p:ph type="sldNum" sz="quarter" idx="12"/>
          </p:nvPr>
        </p:nvSpPr>
        <p:spPr/>
        <p:txBody>
          <a:bodyPr/>
          <a:lstStyle/>
          <a:p>
            <a:fld id="{43378296-6C16-CC41-A885-024486E362D9}" type="slidenum">
              <a:rPr lang="en-US" smtClean="0"/>
              <a:t>‹#›</a:t>
            </a:fld>
            <a:endParaRPr lang="en-US"/>
          </a:p>
        </p:txBody>
      </p:sp>
    </p:spTree>
    <p:extLst>
      <p:ext uri="{BB962C8B-B14F-4D97-AF65-F5344CB8AC3E}">
        <p14:creationId xmlns:p14="http://schemas.microsoft.com/office/powerpoint/2010/main" val="3816538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9F992-3A04-7B09-AAF1-B769A7D21C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D93C57-938E-A87B-ED9D-04F6C12ADC43}"/>
              </a:ext>
            </a:extLst>
          </p:cNvPr>
          <p:cNvSpPr>
            <a:spLocks noGrp="1"/>
          </p:cNvSpPr>
          <p:nvPr>
            <p:ph type="dt" sz="half" idx="10"/>
          </p:nvPr>
        </p:nvSpPr>
        <p:spPr/>
        <p:txBody>
          <a:bodyPr/>
          <a:lstStyle/>
          <a:p>
            <a:fld id="{C6502A41-51C7-D347-9639-30A1BCBB943A}" type="datetimeFigureOut">
              <a:rPr lang="en-US" smtClean="0"/>
              <a:t>3/29/24</a:t>
            </a:fld>
            <a:endParaRPr lang="en-US"/>
          </a:p>
        </p:txBody>
      </p:sp>
      <p:sp>
        <p:nvSpPr>
          <p:cNvPr id="4" name="Footer Placeholder 3">
            <a:extLst>
              <a:ext uri="{FF2B5EF4-FFF2-40B4-BE49-F238E27FC236}">
                <a16:creationId xmlns:a16="http://schemas.microsoft.com/office/drawing/2014/main" id="{E390C50E-14DF-7D0B-91A0-DCC058B8AD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7202A6-4F09-17B4-5485-70B6BCD0E6E3}"/>
              </a:ext>
            </a:extLst>
          </p:cNvPr>
          <p:cNvSpPr>
            <a:spLocks noGrp="1"/>
          </p:cNvSpPr>
          <p:nvPr>
            <p:ph type="sldNum" sz="quarter" idx="12"/>
          </p:nvPr>
        </p:nvSpPr>
        <p:spPr/>
        <p:txBody>
          <a:bodyPr/>
          <a:lstStyle/>
          <a:p>
            <a:fld id="{43378296-6C16-CC41-A885-024486E362D9}" type="slidenum">
              <a:rPr lang="en-US" smtClean="0"/>
              <a:t>‹#›</a:t>
            </a:fld>
            <a:endParaRPr lang="en-US"/>
          </a:p>
        </p:txBody>
      </p:sp>
    </p:spTree>
    <p:extLst>
      <p:ext uri="{BB962C8B-B14F-4D97-AF65-F5344CB8AC3E}">
        <p14:creationId xmlns:p14="http://schemas.microsoft.com/office/powerpoint/2010/main" val="3654524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578FFF-9D81-385C-777C-A9C391214FCC}"/>
              </a:ext>
            </a:extLst>
          </p:cNvPr>
          <p:cNvSpPr>
            <a:spLocks noGrp="1"/>
          </p:cNvSpPr>
          <p:nvPr>
            <p:ph type="dt" sz="half" idx="10"/>
          </p:nvPr>
        </p:nvSpPr>
        <p:spPr/>
        <p:txBody>
          <a:bodyPr/>
          <a:lstStyle/>
          <a:p>
            <a:fld id="{C6502A41-51C7-D347-9639-30A1BCBB943A}" type="datetimeFigureOut">
              <a:rPr lang="en-US" smtClean="0"/>
              <a:t>3/29/24</a:t>
            </a:fld>
            <a:endParaRPr lang="en-US"/>
          </a:p>
        </p:txBody>
      </p:sp>
      <p:sp>
        <p:nvSpPr>
          <p:cNvPr id="3" name="Footer Placeholder 2">
            <a:extLst>
              <a:ext uri="{FF2B5EF4-FFF2-40B4-BE49-F238E27FC236}">
                <a16:creationId xmlns:a16="http://schemas.microsoft.com/office/drawing/2014/main" id="{4C7327BA-AC20-5347-F099-8D16E92BB6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15FA6A-6BE4-07D3-C431-97EC79867C25}"/>
              </a:ext>
            </a:extLst>
          </p:cNvPr>
          <p:cNvSpPr>
            <a:spLocks noGrp="1"/>
          </p:cNvSpPr>
          <p:nvPr>
            <p:ph type="sldNum" sz="quarter" idx="12"/>
          </p:nvPr>
        </p:nvSpPr>
        <p:spPr/>
        <p:txBody>
          <a:bodyPr/>
          <a:lstStyle/>
          <a:p>
            <a:fld id="{43378296-6C16-CC41-A885-024486E362D9}" type="slidenum">
              <a:rPr lang="en-US" smtClean="0"/>
              <a:t>‹#›</a:t>
            </a:fld>
            <a:endParaRPr lang="en-US"/>
          </a:p>
        </p:txBody>
      </p:sp>
    </p:spTree>
    <p:extLst>
      <p:ext uri="{BB962C8B-B14F-4D97-AF65-F5344CB8AC3E}">
        <p14:creationId xmlns:p14="http://schemas.microsoft.com/office/powerpoint/2010/main" val="158052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7D9E4-3600-AB2F-2C57-ED2A506731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C5507A-D2B7-4878-02D1-4DD4CC00EC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0EB998-ADF6-8B3E-DFD2-6E26459FAB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26660E-A28A-1CA9-F60F-33377D916DBC}"/>
              </a:ext>
            </a:extLst>
          </p:cNvPr>
          <p:cNvSpPr>
            <a:spLocks noGrp="1"/>
          </p:cNvSpPr>
          <p:nvPr>
            <p:ph type="dt" sz="half" idx="10"/>
          </p:nvPr>
        </p:nvSpPr>
        <p:spPr/>
        <p:txBody>
          <a:bodyPr/>
          <a:lstStyle/>
          <a:p>
            <a:fld id="{C6502A41-51C7-D347-9639-30A1BCBB943A}" type="datetimeFigureOut">
              <a:rPr lang="en-US" smtClean="0"/>
              <a:t>3/29/24</a:t>
            </a:fld>
            <a:endParaRPr lang="en-US"/>
          </a:p>
        </p:txBody>
      </p:sp>
      <p:sp>
        <p:nvSpPr>
          <p:cNvPr id="6" name="Footer Placeholder 5">
            <a:extLst>
              <a:ext uri="{FF2B5EF4-FFF2-40B4-BE49-F238E27FC236}">
                <a16:creationId xmlns:a16="http://schemas.microsoft.com/office/drawing/2014/main" id="{07CC4E04-A4EA-3A1B-9C44-BC0F58E8BB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093EDF-92F8-6C25-CA77-FC0544238372}"/>
              </a:ext>
            </a:extLst>
          </p:cNvPr>
          <p:cNvSpPr>
            <a:spLocks noGrp="1"/>
          </p:cNvSpPr>
          <p:nvPr>
            <p:ph type="sldNum" sz="quarter" idx="12"/>
          </p:nvPr>
        </p:nvSpPr>
        <p:spPr/>
        <p:txBody>
          <a:bodyPr/>
          <a:lstStyle/>
          <a:p>
            <a:fld id="{43378296-6C16-CC41-A885-024486E362D9}" type="slidenum">
              <a:rPr lang="en-US" smtClean="0"/>
              <a:t>‹#›</a:t>
            </a:fld>
            <a:endParaRPr lang="en-US"/>
          </a:p>
        </p:txBody>
      </p:sp>
    </p:spTree>
    <p:extLst>
      <p:ext uri="{BB962C8B-B14F-4D97-AF65-F5344CB8AC3E}">
        <p14:creationId xmlns:p14="http://schemas.microsoft.com/office/powerpoint/2010/main" val="637375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94535-0FA5-ECC8-C195-AC1A367200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7DD6CA-BCCE-A67F-076C-D9B68C438A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B7AB27-4DBD-4651-AD13-FA14CBE1D3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CB8231-86D5-28DB-4EB7-B2C71288D4C7}"/>
              </a:ext>
            </a:extLst>
          </p:cNvPr>
          <p:cNvSpPr>
            <a:spLocks noGrp="1"/>
          </p:cNvSpPr>
          <p:nvPr>
            <p:ph type="dt" sz="half" idx="10"/>
          </p:nvPr>
        </p:nvSpPr>
        <p:spPr/>
        <p:txBody>
          <a:bodyPr/>
          <a:lstStyle/>
          <a:p>
            <a:fld id="{C6502A41-51C7-D347-9639-30A1BCBB943A}" type="datetimeFigureOut">
              <a:rPr lang="en-US" smtClean="0"/>
              <a:t>3/29/24</a:t>
            </a:fld>
            <a:endParaRPr lang="en-US"/>
          </a:p>
        </p:txBody>
      </p:sp>
      <p:sp>
        <p:nvSpPr>
          <p:cNvPr id="6" name="Footer Placeholder 5">
            <a:extLst>
              <a:ext uri="{FF2B5EF4-FFF2-40B4-BE49-F238E27FC236}">
                <a16:creationId xmlns:a16="http://schemas.microsoft.com/office/drawing/2014/main" id="{06070F5B-72B8-B2BB-E3F9-A5CA284BC3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FA3D12-FDE6-2508-D2EA-E51551896671}"/>
              </a:ext>
            </a:extLst>
          </p:cNvPr>
          <p:cNvSpPr>
            <a:spLocks noGrp="1"/>
          </p:cNvSpPr>
          <p:nvPr>
            <p:ph type="sldNum" sz="quarter" idx="12"/>
          </p:nvPr>
        </p:nvSpPr>
        <p:spPr/>
        <p:txBody>
          <a:bodyPr/>
          <a:lstStyle/>
          <a:p>
            <a:fld id="{43378296-6C16-CC41-A885-024486E362D9}" type="slidenum">
              <a:rPr lang="en-US" smtClean="0"/>
              <a:t>‹#›</a:t>
            </a:fld>
            <a:endParaRPr lang="en-US"/>
          </a:p>
        </p:txBody>
      </p:sp>
    </p:spTree>
    <p:extLst>
      <p:ext uri="{BB962C8B-B14F-4D97-AF65-F5344CB8AC3E}">
        <p14:creationId xmlns:p14="http://schemas.microsoft.com/office/powerpoint/2010/main" val="1943010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2F837D-7931-3065-A202-4CFF8B167A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7AA5FB-EB90-3FD4-6792-694A1298AF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7BFC7-97FE-681B-A1C1-574A0771A1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502A41-51C7-D347-9639-30A1BCBB943A}" type="datetimeFigureOut">
              <a:rPr lang="en-US" smtClean="0"/>
              <a:t>3/29/24</a:t>
            </a:fld>
            <a:endParaRPr lang="en-US"/>
          </a:p>
        </p:txBody>
      </p:sp>
      <p:sp>
        <p:nvSpPr>
          <p:cNvPr id="5" name="Footer Placeholder 4">
            <a:extLst>
              <a:ext uri="{FF2B5EF4-FFF2-40B4-BE49-F238E27FC236}">
                <a16:creationId xmlns:a16="http://schemas.microsoft.com/office/drawing/2014/main" id="{97FDF050-B234-EED8-646A-48B433C3C0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1C23D6-6715-204D-EEA8-5643F814FC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378296-6C16-CC41-A885-024486E362D9}" type="slidenum">
              <a:rPr lang="en-US" smtClean="0"/>
              <a:t>‹#›</a:t>
            </a:fld>
            <a:endParaRPr lang="en-US"/>
          </a:p>
        </p:txBody>
      </p:sp>
    </p:spTree>
    <p:extLst>
      <p:ext uri="{BB962C8B-B14F-4D97-AF65-F5344CB8AC3E}">
        <p14:creationId xmlns:p14="http://schemas.microsoft.com/office/powerpoint/2010/main" val="691684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427BB-8AFB-B7D7-AA90-7901B4DF9CE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B504598-9FAE-CFD4-0F80-112ECFE913A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910551AF-8439-CBE1-1E51-2B2E64E9DECA}"/>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99FF21C-4208-5271-3714-857F475753FA}"/>
              </a:ext>
            </a:extLst>
          </p:cNvPr>
          <p:cNvSpPr txBox="1"/>
          <p:nvPr/>
        </p:nvSpPr>
        <p:spPr>
          <a:xfrm>
            <a:off x="1136821" y="5111134"/>
            <a:ext cx="9918357" cy="1569660"/>
          </a:xfrm>
          <a:prstGeom prst="rect">
            <a:avLst/>
          </a:prstGeom>
          <a:solidFill>
            <a:srgbClr val="3D3C8E"/>
          </a:solidFill>
          <a:ln>
            <a:solidFill>
              <a:schemeClr val="bg1"/>
            </a:solidFill>
          </a:ln>
        </p:spPr>
        <p:txBody>
          <a:bodyPr wrap="square" rtlCol="0">
            <a:spAutoFit/>
          </a:bodyPr>
          <a:lstStyle/>
          <a:p>
            <a:pPr algn="just"/>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“The prisoner who had lost faith in the future – his future – was doomed. With his loss of belief in the future he also lost his spiritual hold; he let himself decline and become subject to mental and physical decay “</a:t>
            </a:r>
          </a:p>
        </p:txBody>
      </p:sp>
    </p:spTree>
    <p:extLst>
      <p:ext uri="{BB962C8B-B14F-4D97-AF65-F5344CB8AC3E}">
        <p14:creationId xmlns:p14="http://schemas.microsoft.com/office/powerpoint/2010/main" val="21643934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475FA7-FE56-19E5-752A-EDFBD3D4905D}"/>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BACADA2-8A8A-3E54-8C07-4B023CCAA967}"/>
              </a:ext>
            </a:extLst>
          </p:cNvPr>
          <p:cNvSpPr txBox="1"/>
          <p:nvPr/>
        </p:nvSpPr>
        <p:spPr>
          <a:xfrm>
            <a:off x="880868" y="857636"/>
            <a:ext cx="10430263" cy="584775"/>
          </a:xfrm>
          <a:prstGeom prst="rect">
            <a:avLst/>
          </a:prstGeom>
          <a:solidFill>
            <a:schemeClr val="bg2">
              <a:lumMod val="25000"/>
            </a:schemeClr>
          </a:solidFill>
          <a:ln w="38100">
            <a:solidFill>
              <a:schemeClr val="bg1"/>
            </a:solidFill>
          </a:ln>
        </p:spPr>
        <p:txBody>
          <a:bodyPr wrap="square" rtlCol="0">
            <a:spAutoFit/>
          </a:bodyPr>
          <a:lstStyle/>
          <a:p>
            <a:pPr algn="ctr"/>
            <a:r>
              <a:rPr lang="en-US" sz="3200" b="1" dirty="0">
                <a:solidFill>
                  <a:schemeClr val="bg1"/>
                </a:solidFill>
                <a:effectLst>
                  <a:outerShdw blurRad="50800" dist="50800" dir="5400000" algn="ctr" rotWithShape="0">
                    <a:srgbClr val="000000">
                      <a:alpha val="99000"/>
                    </a:srgbClr>
                  </a:outerShdw>
                </a:effectLst>
                <a:latin typeface="Nexa Bold" panose="02000000000000000000" pitchFamily="2" charset="0"/>
              </a:rPr>
              <a:t>The Resurrection Changes Every Day By Giving Hope </a:t>
            </a:r>
          </a:p>
        </p:txBody>
      </p:sp>
      <p:sp>
        <p:nvSpPr>
          <p:cNvPr id="4" name="TextBox 3">
            <a:extLst>
              <a:ext uri="{FF2B5EF4-FFF2-40B4-BE49-F238E27FC236}">
                <a16:creationId xmlns:a16="http://schemas.microsoft.com/office/drawing/2014/main" id="{CD7EFF88-D423-50A7-D9D3-ACBC5E58CC18}"/>
              </a:ext>
            </a:extLst>
          </p:cNvPr>
          <p:cNvSpPr txBox="1"/>
          <p:nvPr/>
        </p:nvSpPr>
        <p:spPr>
          <a:xfrm>
            <a:off x="1678135" y="1667846"/>
            <a:ext cx="9225866" cy="1938992"/>
          </a:xfrm>
          <a:prstGeom prst="rect">
            <a:avLst/>
          </a:prstGeom>
          <a:solidFill>
            <a:srgbClr val="3D3C8E"/>
          </a:solidFill>
          <a:ln>
            <a:solidFill>
              <a:schemeClr val="bg1"/>
            </a:solidFill>
          </a:ln>
        </p:spPr>
        <p:txBody>
          <a:bodyPr wrap="square" rtlCol="0">
            <a:spAutoFit/>
          </a:bodyPr>
          <a:lstStyle/>
          <a:p>
            <a:pPr algn="just"/>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“Blessed be the God and Father of our Lord Jesus Christ, who according to His great mercy has caused us to be born again to a living hope through the resurrection of Jesus Christ from the dead.“</a:t>
            </a:r>
          </a:p>
          <a:p>
            <a:pPr algn="r"/>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1 Peter 1:3</a:t>
            </a:r>
          </a:p>
        </p:txBody>
      </p:sp>
      <p:sp>
        <p:nvSpPr>
          <p:cNvPr id="5" name="TextBox 4">
            <a:extLst>
              <a:ext uri="{FF2B5EF4-FFF2-40B4-BE49-F238E27FC236}">
                <a16:creationId xmlns:a16="http://schemas.microsoft.com/office/drawing/2014/main" id="{E93F8348-3D74-8D6F-9481-6EE6D703A77E}"/>
              </a:ext>
            </a:extLst>
          </p:cNvPr>
          <p:cNvSpPr txBox="1"/>
          <p:nvPr/>
        </p:nvSpPr>
        <p:spPr>
          <a:xfrm>
            <a:off x="880868" y="1560449"/>
            <a:ext cx="10430263" cy="2308324"/>
          </a:xfrm>
          <a:prstGeom prst="rect">
            <a:avLst/>
          </a:prstGeom>
          <a:solidFill>
            <a:srgbClr val="3D3C8E"/>
          </a:solidFill>
          <a:ln>
            <a:solidFill>
              <a:schemeClr val="bg1"/>
            </a:solidFill>
          </a:ln>
        </p:spPr>
        <p:txBody>
          <a:bodyPr wrap="square" rtlCol="0">
            <a:spAutoFit/>
          </a:bodyPr>
          <a:lstStyle/>
          <a:p>
            <a:pPr algn="just"/>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“Blessed be the God and Father of our Lord Jesus Christ, who according to His great mercy has caused us to be born again to a living hope through the resurrection of Jesus Christ from the dead, 4 to obtain an inheritance which is imperishable and undefiled and will not fade away, reserved in heaven for you.“</a:t>
            </a:r>
          </a:p>
          <a:p>
            <a:pPr algn="r"/>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1 Peter 1:3-4</a:t>
            </a:r>
          </a:p>
        </p:txBody>
      </p:sp>
      <p:sp>
        <p:nvSpPr>
          <p:cNvPr id="6" name="TextBox 5">
            <a:extLst>
              <a:ext uri="{FF2B5EF4-FFF2-40B4-BE49-F238E27FC236}">
                <a16:creationId xmlns:a16="http://schemas.microsoft.com/office/drawing/2014/main" id="{F5598F0D-6C2E-1713-C29D-F16FDFDB6D21}"/>
              </a:ext>
            </a:extLst>
          </p:cNvPr>
          <p:cNvSpPr txBox="1"/>
          <p:nvPr/>
        </p:nvSpPr>
        <p:spPr>
          <a:xfrm>
            <a:off x="-166883" y="3904197"/>
            <a:ext cx="6262882" cy="523220"/>
          </a:xfrm>
          <a:prstGeom prst="rect">
            <a:avLst/>
          </a:prstGeom>
          <a:noFill/>
        </p:spPr>
        <p:txBody>
          <a:bodyPr wrap="square" rtlCol="0">
            <a:spAutoFit/>
          </a:bodyPr>
          <a:lstStyle/>
          <a:p>
            <a:r>
              <a:rPr lang="en-US" sz="2800" dirty="0">
                <a:latin typeface="Nexa Light" panose="02000000000000000000" pitchFamily="2" charset="0"/>
              </a:rPr>
              <a:t>The Hope We Have: We Will Rise!</a:t>
            </a:r>
          </a:p>
        </p:txBody>
      </p:sp>
      <p:sp>
        <p:nvSpPr>
          <p:cNvPr id="7" name="TextBox 6">
            <a:extLst>
              <a:ext uri="{FF2B5EF4-FFF2-40B4-BE49-F238E27FC236}">
                <a16:creationId xmlns:a16="http://schemas.microsoft.com/office/drawing/2014/main" id="{EC6DDAE3-3B19-0806-4B82-BEE360F33A2B}"/>
              </a:ext>
            </a:extLst>
          </p:cNvPr>
          <p:cNvSpPr txBox="1"/>
          <p:nvPr/>
        </p:nvSpPr>
        <p:spPr>
          <a:xfrm>
            <a:off x="366322" y="4397968"/>
            <a:ext cx="4991491" cy="584775"/>
          </a:xfrm>
          <a:prstGeom prst="rect">
            <a:avLst/>
          </a:prstGeom>
          <a:solidFill>
            <a:srgbClr val="3D3C8E"/>
          </a:solidFill>
          <a:ln w="38100">
            <a:solidFill>
              <a:schemeClr val="bg1"/>
            </a:solidFill>
          </a:ln>
        </p:spPr>
        <p:txBody>
          <a:bodyPr wrap="square" rtlCol="0">
            <a:spAutoFit/>
          </a:bodyPr>
          <a:lstStyle/>
          <a:p>
            <a:pPr marL="457200" indent="-457200">
              <a:buFont typeface="Arial" panose="020B0604020202020204" pitchFamily="34" charset="0"/>
              <a:buChar char="•"/>
            </a:pPr>
            <a:r>
              <a:rPr lang="en-US" sz="3200" dirty="0">
                <a:solidFill>
                  <a:schemeClr val="bg1"/>
                </a:solidFill>
                <a:effectLst>
                  <a:outerShdw blurRad="50800" dist="50800" dir="5400000" algn="ctr" rotWithShape="0">
                    <a:srgbClr val="000000">
                      <a:alpha val="99000"/>
                    </a:srgbClr>
                  </a:outerShdw>
                </a:effectLst>
                <a:latin typeface="Nexa Light" panose="02000000000000000000" pitchFamily="2" charset="0"/>
              </a:rPr>
              <a:t>Imperishable Home </a:t>
            </a:r>
          </a:p>
        </p:txBody>
      </p:sp>
      <p:sp>
        <p:nvSpPr>
          <p:cNvPr id="8" name="TextBox 7">
            <a:extLst>
              <a:ext uri="{FF2B5EF4-FFF2-40B4-BE49-F238E27FC236}">
                <a16:creationId xmlns:a16="http://schemas.microsoft.com/office/drawing/2014/main" id="{9CEF698C-6AE9-75D5-DBBC-67117C4C877D}"/>
              </a:ext>
            </a:extLst>
          </p:cNvPr>
          <p:cNvSpPr txBox="1"/>
          <p:nvPr/>
        </p:nvSpPr>
        <p:spPr>
          <a:xfrm>
            <a:off x="366324" y="5148972"/>
            <a:ext cx="4991490" cy="584775"/>
          </a:xfrm>
          <a:prstGeom prst="rect">
            <a:avLst/>
          </a:prstGeom>
          <a:solidFill>
            <a:srgbClr val="3D3C8E"/>
          </a:solidFill>
          <a:ln w="38100">
            <a:solidFill>
              <a:schemeClr val="bg1"/>
            </a:solidFill>
          </a:ln>
        </p:spPr>
        <p:txBody>
          <a:bodyPr wrap="square" rtlCol="0">
            <a:spAutoFit/>
          </a:bodyPr>
          <a:lstStyle/>
          <a:p>
            <a:pPr marL="457200" indent="-457200">
              <a:buFont typeface="Arial" panose="020B0604020202020204" pitchFamily="34" charset="0"/>
              <a:buChar char="•"/>
            </a:pPr>
            <a:r>
              <a:rPr lang="en-US" sz="3200" dirty="0">
                <a:solidFill>
                  <a:schemeClr val="bg1"/>
                </a:solidFill>
                <a:effectLst>
                  <a:outerShdw blurRad="50800" dist="50800" dir="5400000" algn="ctr" rotWithShape="0">
                    <a:srgbClr val="000000">
                      <a:alpha val="99000"/>
                    </a:srgbClr>
                  </a:outerShdw>
                </a:effectLst>
                <a:latin typeface="Nexa Light" panose="02000000000000000000" pitchFamily="2" charset="0"/>
              </a:rPr>
              <a:t>Undefiled Home </a:t>
            </a:r>
          </a:p>
        </p:txBody>
      </p:sp>
      <p:sp>
        <p:nvSpPr>
          <p:cNvPr id="9" name="TextBox 8">
            <a:extLst>
              <a:ext uri="{FF2B5EF4-FFF2-40B4-BE49-F238E27FC236}">
                <a16:creationId xmlns:a16="http://schemas.microsoft.com/office/drawing/2014/main" id="{42094590-C640-0A37-166E-6E09AD74069E}"/>
              </a:ext>
            </a:extLst>
          </p:cNvPr>
          <p:cNvSpPr txBox="1"/>
          <p:nvPr/>
        </p:nvSpPr>
        <p:spPr>
          <a:xfrm>
            <a:off x="366323" y="5899976"/>
            <a:ext cx="4991490" cy="584775"/>
          </a:xfrm>
          <a:prstGeom prst="rect">
            <a:avLst/>
          </a:prstGeom>
          <a:solidFill>
            <a:srgbClr val="3D3C8E"/>
          </a:solidFill>
          <a:ln w="38100">
            <a:solidFill>
              <a:schemeClr val="bg1"/>
            </a:solidFill>
          </a:ln>
        </p:spPr>
        <p:txBody>
          <a:bodyPr wrap="square" rtlCol="0">
            <a:spAutoFit/>
          </a:bodyPr>
          <a:lstStyle/>
          <a:p>
            <a:pPr marL="457200" indent="-457200">
              <a:buFont typeface="Arial" panose="020B0604020202020204" pitchFamily="34" charset="0"/>
              <a:buChar char="•"/>
            </a:pPr>
            <a:r>
              <a:rPr lang="en-US" sz="3200" dirty="0">
                <a:solidFill>
                  <a:schemeClr val="bg1"/>
                </a:solidFill>
                <a:effectLst>
                  <a:outerShdw blurRad="50800" dist="50800" dir="5400000" algn="ctr" rotWithShape="0">
                    <a:srgbClr val="000000">
                      <a:alpha val="99000"/>
                    </a:srgbClr>
                  </a:outerShdw>
                </a:effectLst>
                <a:latin typeface="Nexa Light" panose="02000000000000000000" pitchFamily="2" charset="0"/>
              </a:rPr>
              <a:t>Reserved Home </a:t>
            </a:r>
          </a:p>
        </p:txBody>
      </p:sp>
    </p:spTree>
    <p:extLst>
      <p:ext uri="{BB962C8B-B14F-4D97-AF65-F5344CB8AC3E}">
        <p14:creationId xmlns:p14="http://schemas.microsoft.com/office/powerpoint/2010/main" val="27000284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475FA7-FE56-19E5-752A-EDFBD3D4905D}"/>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BACADA2-8A8A-3E54-8C07-4B023CCAA967}"/>
              </a:ext>
            </a:extLst>
          </p:cNvPr>
          <p:cNvSpPr txBox="1"/>
          <p:nvPr/>
        </p:nvSpPr>
        <p:spPr>
          <a:xfrm>
            <a:off x="880868" y="857636"/>
            <a:ext cx="10430263" cy="584775"/>
          </a:xfrm>
          <a:prstGeom prst="rect">
            <a:avLst/>
          </a:prstGeom>
          <a:solidFill>
            <a:schemeClr val="bg2">
              <a:lumMod val="25000"/>
            </a:schemeClr>
          </a:solidFill>
          <a:ln w="38100">
            <a:solidFill>
              <a:schemeClr val="bg1"/>
            </a:solidFill>
          </a:ln>
        </p:spPr>
        <p:txBody>
          <a:bodyPr wrap="square" rtlCol="0">
            <a:spAutoFit/>
          </a:bodyPr>
          <a:lstStyle/>
          <a:p>
            <a:pPr algn="ctr"/>
            <a:r>
              <a:rPr lang="en-US" sz="3200" b="1" dirty="0">
                <a:solidFill>
                  <a:schemeClr val="bg1"/>
                </a:solidFill>
                <a:effectLst>
                  <a:outerShdw blurRad="50800" dist="50800" dir="5400000" algn="ctr" rotWithShape="0">
                    <a:srgbClr val="000000">
                      <a:alpha val="99000"/>
                    </a:srgbClr>
                  </a:outerShdw>
                </a:effectLst>
                <a:latin typeface="Nexa Bold" panose="02000000000000000000" pitchFamily="2" charset="0"/>
              </a:rPr>
              <a:t>The Resurrection Changes Every Day By Giving Hope </a:t>
            </a:r>
          </a:p>
        </p:txBody>
      </p:sp>
      <p:sp>
        <p:nvSpPr>
          <p:cNvPr id="4" name="TextBox 3">
            <a:extLst>
              <a:ext uri="{FF2B5EF4-FFF2-40B4-BE49-F238E27FC236}">
                <a16:creationId xmlns:a16="http://schemas.microsoft.com/office/drawing/2014/main" id="{CD7EFF88-D423-50A7-D9D3-ACBC5E58CC18}"/>
              </a:ext>
            </a:extLst>
          </p:cNvPr>
          <p:cNvSpPr txBox="1"/>
          <p:nvPr/>
        </p:nvSpPr>
        <p:spPr>
          <a:xfrm>
            <a:off x="1678135" y="1667846"/>
            <a:ext cx="9225866" cy="1938992"/>
          </a:xfrm>
          <a:prstGeom prst="rect">
            <a:avLst/>
          </a:prstGeom>
          <a:solidFill>
            <a:srgbClr val="3D3C8E"/>
          </a:solidFill>
          <a:ln>
            <a:solidFill>
              <a:schemeClr val="bg1"/>
            </a:solidFill>
          </a:ln>
        </p:spPr>
        <p:txBody>
          <a:bodyPr wrap="square" rtlCol="0">
            <a:spAutoFit/>
          </a:bodyPr>
          <a:lstStyle/>
          <a:p>
            <a:pPr algn="just"/>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“17 and if Christ has not been raised, your faith is worthless; you are still in your sins. 18 Then those also who have fallen asleep in Christ have perished. 19 If we have hoped in Christ in this life only, we are of all men most to be pitied.“</a:t>
            </a:r>
          </a:p>
          <a:p>
            <a:pPr algn="r"/>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1 Corinthians 15:17-19</a:t>
            </a:r>
          </a:p>
        </p:txBody>
      </p:sp>
      <p:sp>
        <p:nvSpPr>
          <p:cNvPr id="10" name="TextBox 9">
            <a:extLst>
              <a:ext uri="{FF2B5EF4-FFF2-40B4-BE49-F238E27FC236}">
                <a16:creationId xmlns:a16="http://schemas.microsoft.com/office/drawing/2014/main" id="{59BAB879-FD40-0143-A1CE-229F7E7F488C}"/>
              </a:ext>
            </a:extLst>
          </p:cNvPr>
          <p:cNvSpPr txBox="1"/>
          <p:nvPr/>
        </p:nvSpPr>
        <p:spPr>
          <a:xfrm>
            <a:off x="1678135" y="1557246"/>
            <a:ext cx="9225866" cy="3785652"/>
          </a:xfrm>
          <a:prstGeom prst="rect">
            <a:avLst/>
          </a:prstGeom>
          <a:solidFill>
            <a:srgbClr val="3D3C8E"/>
          </a:solidFill>
          <a:ln>
            <a:solidFill>
              <a:schemeClr val="bg1"/>
            </a:solidFill>
          </a:ln>
        </p:spPr>
        <p:txBody>
          <a:bodyPr wrap="square" rtlCol="0">
            <a:spAutoFit/>
          </a:bodyPr>
          <a:lstStyle/>
          <a:p>
            <a:pPr algn="just"/>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“17 For momentary, light affliction is producing for us an eternal weight of glory far beyond all comparison,18 while we look not at the things which are seen, but at the things which are not seen; for the things which are seen are temporal, but the things which are not seen are eternal. For we know that if the earthly tent which is our house is torn down, we have a building from God, a house not made with hands, eternal in the heavens. 2 For indeed in this house we groan, longing to be clothed with our dwelling from heaven.“</a:t>
            </a:r>
          </a:p>
          <a:p>
            <a:pPr algn="r"/>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2 Corinthians 4:17-18; 5:1-2</a:t>
            </a:r>
          </a:p>
        </p:txBody>
      </p:sp>
      <p:sp>
        <p:nvSpPr>
          <p:cNvPr id="11" name="TextBox 10">
            <a:extLst>
              <a:ext uri="{FF2B5EF4-FFF2-40B4-BE49-F238E27FC236}">
                <a16:creationId xmlns:a16="http://schemas.microsoft.com/office/drawing/2014/main" id="{330AF83B-D32B-7195-16D9-3BB8D968FF54}"/>
              </a:ext>
            </a:extLst>
          </p:cNvPr>
          <p:cNvSpPr txBox="1"/>
          <p:nvPr/>
        </p:nvSpPr>
        <p:spPr>
          <a:xfrm>
            <a:off x="1698920" y="1667846"/>
            <a:ext cx="9225866" cy="1569660"/>
          </a:xfrm>
          <a:prstGeom prst="rect">
            <a:avLst/>
          </a:prstGeom>
          <a:solidFill>
            <a:srgbClr val="3D3C8E"/>
          </a:solidFill>
          <a:ln>
            <a:solidFill>
              <a:schemeClr val="bg1"/>
            </a:solidFill>
          </a:ln>
        </p:spPr>
        <p:txBody>
          <a:bodyPr wrap="square" rtlCol="0">
            <a:spAutoFit/>
          </a:bodyPr>
          <a:lstStyle/>
          <a:p>
            <a:pPr algn="just"/>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“For since we believe that Jesus died and rose again, even so, through Jesus, God will bring with him those who have fallen asleep.“</a:t>
            </a:r>
          </a:p>
          <a:p>
            <a:pPr algn="r"/>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 1 Thessalonians 4:14 </a:t>
            </a:r>
          </a:p>
        </p:txBody>
      </p:sp>
    </p:spTree>
    <p:extLst>
      <p:ext uri="{BB962C8B-B14F-4D97-AF65-F5344CB8AC3E}">
        <p14:creationId xmlns:p14="http://schemas.microsoft.com/office/powerpoint/2010/main" val="12360333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xit" presetSubtype="21" fill="hold" grpId="1" nodeType="withEffect">
                                  <p:stCondLst>
                                    <p:cond delay="0"/>
                                  </p:stCondLst>
                                  <p:childTnLst>
                                    <p:animEffect transition="out" filter="barn(inVertical)">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xit" presetSubtype="21" fill="hold" grpId="1" nodeType="withEffect">
                                  <p:stCondLst>
                                    <p:cond delay="0"/>
                                  </p:stCondLst>
                                  <p:childTnLst>
                                    <p:animEffect transition="out" filter="barn(inVertical)">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0" grpId="0" animBg="1"/>
      <p:bldP spid="10" grpId="1"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475FA7-FE56-19E5-752A-EDFBD3D4905D}"/>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BACADA2-8A8A-3E54-8C07-4B023CCAA967}"/>
              </a:ext>
            </a:extLst>
          </p:cNvPr>
          <p:cNvSpPr txBox="1"/>
          <p:nvPr/>
        </p:nvSpPr>
        <p:spPr>
          <a:xfrm>
            <a:off x="549971" y="1066119"/>
            <a:ext cx="11092057" cy="584775"/>
          </a:xfrm>
          <a:prstGeom prst="rect">
            <a:avLst/>
          </a:prstGeom>
          <a:solidFill>
            <a:schemeClr val="bg2">
              <a:lumMod val="25000"/>
            </a:schemeClr>
          </a:solidFill>
          <a:ln w="38100">
            <a:solidFill>
              <a:schemeClr val="bg1"/>
            </a:solidFill>
          </a:ln>
        </p:spPr>
        <p:txBody>
          <a:bodyPr wrap="square" rtlCol="0">
            <a:spAutoFit/>
          </a:bodyPr>
          <a:lstStyle/>
          <a:p>
            <a:pPr algn="ctr"/>
            <a:r>
              <a:rPr lang="en-US" sz="3200" b="1" dirty="0">
                <a:solidFill>
                  <a:schemeClr val="bg1"/>
                </a:solidFill>
                <a:effectLst>
                  <a:outerShdw blurRad="50800" dist="50800" dir="5400000" algn="ctr" rotWithShape="0">
                    <a:srgbClr val="000000">
                      <a:alpha val="99000"/>
                    </a:srgbClr>
                  </a:outerShdw>
                </a:effectLst>
                <a:latin typeface="Nexa Bold" panose="02000000000000000000" pitchFamily="2" charset="0"/>
              </a:rPr>
              <a:t>Hope, Given By The Resurrection, Changes Every Day By:</a:t>
            </a:r>
          </a:p>
        </p:txBody>
      </p:sp>
      <p:sp>
        <p:nvSpPr>
          <p:cNvPr id="11" name="TextBox 10">
            <a:extLst>
              <a:ext uri="{FF2B5EF4-FFF2-40B4-BE49-F238E27FC236}">
                <a16:creationId xmlns:a16="http://schemas.microsoft.com/office/drawing/2014/main" id="{330AF83B-D32B-7195-16D9-3BB8D968FF54}"/>
              </a:ext>
            </a:extLst>
          </p:cNvPr>
          <p:cNvSpPr txBox="1"/>
          <p:nvPr/>
        </p:nvSpPr>
        <p:spPr>
          <a:xfrm>
            <a:off x="1104509" y="2875003"/>
            <a:ext cx="10158962" cy="2677656"/>
          </a:xfrm>
          <a:prstGeom prst="rect">
            <a:avLst/>
          </a:prstGeom>
          <a:solidFill>
            <a:srgbClr val="3D3C8E"/>
          </a:solidFill>
          <a:ln>
            <a:solidFill>
              <a:schemeClr val="bg1"/>
            </a:solidFill>
          </a:ln>
        </p:spPr>
        <p:txBody>
          <a:bodyPr wrap="square" rtlCol="0">
            <a:spAutoFit/>
          </a:bodyPr>
          <a:lstStyle/>
          <a:p>
            <a:pPr algn="just"/>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“6 In this you greatly rejoice, even though now for a little while, if necessary, you have been distressed by various trials…8 and though you have not seen Him, you love Him, and though you do not see Him now, but believe in Him, you greatly rejoice with joy inexpressible and full of glory, 9 obtaining as the outcome of your faith the salvation of your souls .“</a:t>
            </a:r>
          </a:p>
          <a:p>
            <a:pPr algn="r"/>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 1 Peter 1:6-9 </a:t>
            </a:r>
          </a:p>
        </p:txBody>
      </p:sp>
      <p:sp>
        <p:nvSpPr>
          <p:cNvPr id="5" name="TextBox 4">
            <a:extLst>
              <a:ext uri="{FF2B5EF4-FFF2-40B4-BE49-F238E27FC236}">
                <a16:creationId xmlns:a16="http://schemas.microsoft.com/office/drawing/2014/main" id="{7A2CD9CA-87A1-5197-838D-508A4A05E6B3}"/>
              </a:ext>
            </a:extLst>
          </p:cNvPr>
          <p:cNvSpPr txBox="1"/>
          <p:nvPr/>
        </p:nvSpPr>
        <p:spPr>
          <a:xfrm>
            <a:off x="1104509" y="2059395"/>
            <a:ext cx="9896866" cy="584775"/>
          </a:xfrm>
          <a:prstGeom prst="rect">
            <a:avLst/>
          </a:prstGeom>
          <a:solidFill>
            <a:srgbClr val="3D3C8E"/>
          </a:solidFill>
          <a:ln w="38100">
            <a:solidFill>
              <a:schemeClr val="bg1"/>
            </a:solidFill>
          </a:ln>
        </p:spPr>
        <p:txBody>
          <a:bodyPr wrap="square" rtlCol="0">
            <a:spAutoFit/>
          </a:bodyPr>
          <a:lstStyle/>
          <a:p>
            <a:pPr marL="457200" indent="-457200">
              <a:buFont typeface="Arial" panose="020B0604020202020204" pitchFamily="34" charset="0"/>
              <a:buChar char="•"/>
            </a:pPr>
            <a:r>
              <a:rPr lang="en-US" sz="3200" dirty="0">
                <a:solidFill>
                  <a:schemeClr val="bg1"/>
                </a:solidFill>
                <a:effectLst>
                  <a:outerShdw blurRad="50800" dist="50800" dir="5400000" algn="ctr" rotWithShape="0">
                    <a:srgbClr val="000000">
                      <a:alpha val="99000"/>
                    </a:srgbClr>
                  </a:outerShdw>
                </a:effectLst>
                <a:latin typeface="Nexa Light" panose="02000000000000000000" pitchFamily="2" charset="0"/>
              </a:rPr>
              <a:t>Giving Us Joy In The Face Of Tribulation </a:t>
            </a:r>
          </a:p>
        </p:txBody>
      </p:sp>
      <p:sp>
        <p:nvSpPr>
          <p:cNvPr id="7" name="TextBox 6">
            <a:extLst>
              <a:ext uri="{FF2B5EF4-FFF2-40B4-BE49-F238E27FC236}">
                <a16:creationId xmlns:a16="http://schemas.microsoft.com/office/drawing/2014/main" id="{4F51CAF5-2F34-DC0B-2A41-1C5A073AD633}"/>
              </a:ext>
            </a:extLst>
          </p:cNvPr>
          <p:cNvSpPr txBox="1"/>
          <p:nvPr/>
        </p:nvSpPr>
        <p:spPr>
          <a:xfrm>
            <a:off x="1104509" y="2875003"/>
            <a:ext cx="10158962" cy="1938992"/>
          </a:xfrm>
          <a:prstGeom prst="rect">
            <a:avLst/>
          </a:prstGeom>
          <a:solidFill>
            <a:srgbClr val="3D3C8E"/>
          </a:solidFill>
          <a:ln>
            <a:solidFill>
              <a:schemeClr val="bg1"/>
            </a:solidFill>
          </a:ln>
        </p:spPr>
        <p:txBody>
          <a:bodyPr wrap="square" rtlCol="0">
            <a:spAutoFit/>
          </a:bodyPr>
          <a:lstStyle/>
          <a:p>
            <a:pPr algn="just"/>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“17 For this light momentary affliction is preparing for us an eternal weight of glory beyond all comparison, 18 as we look not to the things that are seen but to the things that are unseen. For the things that are seen are transient, but the things that are unseen are eternal.“</a:t>
            </a:r>
          </a:p>
          <a:p>
            <a:pPr algn="r"/>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 2 Corinthians 4:17-18 </a:t>
            </a:r>
          </a:p>
        </p:txBody>
      </p:sp>
    </p:spTree>
    <p:extLst>
      <p:ext uri="{BB962C8B-B14F-4D97-AF65-F5344CB8AC3E}">
        <p14:creationId xmlns:p14="http://schemas.microsoft.com/office/powerpoint/2010/main" val="18200109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xit" presetSubtype="21" fill="hold" grpId="1" nodeType="withEffect">
                                  <p:stCondLst>
                                    <p:cond delay="0"/>
                                  </p:stCondLst>
                                  <p:childTnLst>
                                    <p:animEffect transition="out" filter="barn(inVertical)">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1" grpId="1" animBg="1"/>
      <p:bldP spid="5"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475FA7-FE56-19E5-752A-EDFBD3D4905D}"/>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BACADA2-8A8A-3E54-8C07-4B023CCAA967}"/>
              </a:ext>
            </a:extLst>
          </p:cNvPr>
          <p:cNvSpPr txBox="1"/>
          <p:nvPr/>
        </p:nvSpPr>
        <p:spPr>
          <a:xfrm>
            <a:off x="549971" y="1066119"/>
            <a:ext cx="11092057" cy="584775"/>
          </a:xfrm>
          <a:prstGeom prst="rect">
            <a:avLst/>
          </a:prstGeom>
          <a:solidFill>
            <a:schemeClr val="bg2">
              <a:lumMod val="25000"/>
            </a:schemeClr>
          </a:solidFill>
          <a:ln w="38100">
            <a:solidFill>
              <a:schemeClr val="bg1"/>
            </a:solidFill>
          </a:ln>
        </p:spPr>
        <p:txBody>
          <a:bodyPr wrap="square" rtlCol="0">
            <a:spAutoFit/>
          </a:bodyPr>
          <a:lstStyle/>
          <a:p>
            <a:pPr algn="ctr"/>
            <a:r>
              <a:rPr lang="en-US" sz="3200" b="1" dirty="0">
                <a:solidFill>
                  <a:schemeClr val="bg1"/>
                </a:solidFill>
                <a:effectLst>
                  <a:outerShdw blurRad="50800" dist="50800" dir="5400000" algn="ctr" rotWithShape="0">
                    <a:srgbClr val="000000">
                      <a:alpha val="99000"/>
                    </a:srgbClr>
                  </a:outerShdw>
                </a:effectLst>
                <a:latin typeface="Nexa Bold" panose="02000000000000000000" pitchFamily="2" charset="0"/>
              </a:rPr>
              <a:t>Hope, Given By The Resurrection, Changes Every Day By:</a:t>
            </a:r>
          </a:p>
        </p:txBody>
      </p:sp>
      <p:sp>
        <p:nvSpPr>
          <p:cNvPr id="5" name="TextBox 4">
            <a:extLst>
              <a:ext uri="{FF2B5EF4-FFF2-40B4-BE49-F238E27FC236}">
                <a16:creationId xmlns:a16="http://schemas.microsoft.com/office/drawing/2014/main" id="{7A2CD9CA-87A1-5197-838D-508A4A05E6B3}"/>
              </a:ext>
            </a:extLst>
          </p:cNvPr>
          <p:cNvSpPr txBox="1"/>
          <p:nvPr/>
        </p:nvSpPr>
        <p:spPr>
          <a:xfrm>
            <a:off x="1104509" y="2059395"/>
            <a:ext cx="9982980" cy="584775"/>
          </a:xfrm>
          <a:prstGeom prst="rect">
            <a:avLst/>
          </a:prstGeom>
          <a:solidFill>
            <a:srgbClr val="3D3C8E"/>
          </a:solidFill>
          <a:ln w="38100">
            <a:solidFill>
              <a:schemeClr val="bg1"/>
            </a:solidFill>
          </a:ln>
        </p:spPr>
        <p:txBody>
          <a:bodyPr wrap="square" rtlCol="0">
            <a:spAutoFit/>
          </a:bodyPr>
          <a:lstStyle/>
          <a:p>
            <a:pPr marL="457200" indent="-457200">
              <a:buFont typeface="Arial" panose="020B0604020202020204" pitchFamily="34" charset="0"/>
              <a:buChar char="•"/>
            </a:pPr>
            <a:r>
              <a:rPr lang="en-US" sz="3200" dirty="0">
                <a:solidFill>
                  <a:schemeClr val="bg1"/>
                </a:solidFill>
                <a:effectLst>
                  <a:outerShdw blurRad="50800" dist="50800" dir="5400000" algn="ctr" rotWithShape="0">
                    <a:srgbClr val="000000">
                      <a:alpha val="99000"/>
                    </a:srgbClr>
                  </a:outerShdw>
                </a:effectLst>
                <a:latin typeface="Nexa Light" panose="02000000000000000000" pitchFamily="2" charset="0"/>
              </a:rPr>
              <a:t>Giving Us Joy In The Face Of Tribulation </a:t>
            </a:r>
          </a:p>
        </p:txBody>
      </p:sp>
      <p:sp>
        <p:nvSpPr>
          <p:cNvPr id="7" name="TextBox 6">
            <a:extLst>
              <a:ext uri="{FF2B5EF4-FFF2-40B4-BE49-F238E27FC236}">
                <a16:creationId xmlns:a16="http://schemas.microsoft.com/office/drawing/2014/main" id="{4F51CAF5-2F34-DC0B-2A41-1C5A073AD633}"/>
              </a:ext>
            </a:extLst>
          </p:cNvPr>
          <p:cNvSpPr txBox="1"/>
          <p:nvPr/>
        </p:nvSpPr>
        <p:spPr>
          <a:xfrm>
            <a:off x="1104509" y="4413856"/>
            <a:ext cx="10158962" cy="2308324"/>
          </a:xfrm>
          <a:prstGeom prst="rect">
            <a:avLst/>
          </a:prstGeom>
          <a:solidFill>
            <a:srgbClr val="3D3C8E"/>
          </a:solidFill>
          <a:ln>
            <a:solidFill>
              <a:schemeClr val="bg1"/>
            </a:solidFill>
          </a:ln>
        </p:spPr>
        <p:txBody>
          <a:bodyPr wrap="square" rtlCol="0">
            <a:spAutoFit/>
          </a:bodyPr>
          <a:lstStyle/>
          <a:p>
            <a:pPr algn="just"/>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“9 Therefore we also have as our ambition, whether at home or absent, to be pleasing to Him. 10 For we must all appear before the judgment seat of Christ, so that each one may be recompensed for his deeds in the body, according to what he has done, whether good or bad.” .“</a:t>
            </a:r>
          </a:p>
          <a:p>
            <a:pPr algn="r"/>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 2 Corinthians 5:9-10 </a:t>
            </a:r>
          </a:p>
        </p:txBody>
      </p:sp>
      <p:sp>
        <p:nvSpPr>
          <p:cNvPr id="4" name="TextBox 3">
            <a:extLst>
              <a:ext uri="{FF2B5EF4-FFF2-40B4-BE49-F238E27FC236}">
                <a16:creationId xmlns:a16="http://schemas.microsoft.com/office/drawing/2014/main" id="{352B7FAF-9032-1E30-D11B-5DDB30A94CE8}"/>
              </a:ext>
            </a:extLst>
          </p:cNvPr>
          <p:cNvSpPr txBox="1"/>
          <p:nvPr/>
        </p:nvSpPr>
        <p:spPr>
          <a:xfrm>
            <a:off x="1104508" y="2786865"/>
            <a:ext cx="9982981" cy="584775"/>
          </a:xfrm>
          <a:prstGeom prst="rect">
            <a:avLst/>
          </a:prstGeom>
          <a:solidFill>
            <a:srgbClr val="3D3C8E"/>
          </a:solidFill>
          <a:ln w="38100">
            <a:solidFill>
              <a:schemeClr val="bg1"/>
            </a:solidFill>
          </a:ln>
        </p:spPr>
        <p:txBody>
          <a:bodyPr wrap="square" rtlCol="0">
            <a:spAutoFit/>
          </a:bodyPr>
          <a:lstStyle/>
          <a:p>
            <a:pPr marL="457200" indent="-457200">
              <a:buFont typeface="Arial" panose="020B0604020202020204" pitchFamily="34" charset="0"/>
              <a:buChar char="•"/>
            </a:pPr>
            <a:r>
              <a:rPr lang="en-US" sz="3200" dirty="0">
                <a:solidFill>
                  <a:schemeClr val="bg1"/>
                </a:solidFill>
                <a:effectLst>
                  <a:outerShdw blurRad="50800" dist="50800" dir="5400000" algn="ctr" rotWithShape="0">
                    <a:srgbClr val="000000">
                      <a:alpha val="99000"/>
                    </a:srgbClr>
                  </a:outerShdw>
                </a:effectLst>
                <a:latin typeface="Nexa Light" panose="02000000000000000000" pitchFamily="2" charset="0"/>
              </a:rPr>
              <a:t>Giving Us Boldness To Evangelize </a:t>
            </a:r>
          </a:p>
        </p:txBody>
      </p:sp>
      <p:sp>
        <p:nvSpPr>
          <p:cNvPr id="8" name="TextBox 7">
            <a:extLst>
              <a:ext uri="{FF2B5EF4-FFF2-40B4-BE49-F238E27FC236}">
                <a16:creationId xmlns:a16="http://schemas.microsoft.com/office/drawing/2014/main" id="{AC4DC52F-5D45-FC04-0490-19FB236309F5}"/>
              </a:ext>
            </a:extLst>
          </p:cNvPr>
          <p:cNvSpPr txBox="1"/>
          <p:nvPr/>
        </p:nvSpPr>
        <p:spPr>
          <a:xfrm>
            <a:off x="1104509" y="3514335"/>
            <a:ext cx="9982982" cy="584775"/>
          </a:xfrm>
          <a:prstGeom prst="rect">
            <a:avLst/>
          </a:prstGeom>
          <a:solidFill>
            <a:srgbClr val="3D3C8E"/>
          </a:solidFill>
          <a:ln w="38100">
            <a:solidFill>
              <a:schemeClr val="bg1"/>
            </a:solidFill>
          </a:ln>
        </p:spPr>
        <p:txBody>
          <a:bodyPr wrap="square" rtlCol="0">
            <a:spAutoFit/>
          </a:bodyPr>
          <a:lstStyle/>
          <a:p>
            <a:pPr marL="457200" indent="-457200">
              <a:buFont typeface="Arial" panose="020B0604020202020204" pitchFamily="34" charset="0"/>
              <a:buChar char="•"/>
            </a:pPr>
            <a:r>
              <a:rPr lang="en-US" sz="3200" dirty="0">
                <a:solidFill>
                  <a:schemeClr val="bg1"/>
                </a:solidFill>
                <a:effectLst>
                  <a:outerShdw blurRad="50800" dist="50800" dir="5400000" algn="ctr" rotWithShape="0">
                    <a:srgbClr val="000000">
                      <a:alpha val="99000"/>
                    </a:srgbClr>
                  </a:outerShdw>
                </a:effectLst>
                <a:latin typeface="Nexa Light" panose="02000000000000000000" pitchFamily="2" charset="0"/>
              </a:rPr>
              <a:t>Letting Me Live Life Focused On The Important </a:t>
            </a:r>
          </a:p>
        </p:txBody>
      </p:sp>
    </p:spTree>
    <p:extLst>
      <p:ext uri="{BB962C8B-B14F-4D97-AF65-F5344CB8AC3E}">
        <p14:creationId xmlns:p14="http://schemas.microsoft.com/office/powerpoint/2010/main" val="23862220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xit" presetSubtype="21" fill="hold" grpId="1" nodeType="withEffect">
                                  <p:stCondLst>
                                    <p:cond delay="0"/>
                                  </p:stCondLst>
                                  <p:childTnLst>
                                    <p:animEffect transition="out" filter="barn(inVertical)">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660</Words>
  <Application>Microsoft Macintosh PowerPoint</Application>
  <PresentationFormat>Widescreen</PresentationFormat>
  <Paragraphs>29</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Nexa Bold</vt:lpstr>
      <vt:lpstr>Nexa Light</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Carson Crow</dc:creator>
  <cp:lastModifiedBy>Carson Crow</cp:lastModifiedBy>
  <cp:revision>4</cp:revision>
  <dcterms:created xsi:type="dcterms:W3CDTF">2024-03-24T02:24:27Z</dcterms:created>
  <dcterms:modified xsi:type="dcterms:W3CDTF">2024-03-29T14:13:56Z</dcterms:modified>
</cp:coreProperties>
</file>