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528"/>
    <a:srgbClr val="DD6C52"/>
    <a:srgbClr val="F0D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DC847-1C2C-5FCE-3C8F-3A613DC71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A9E91-C12B-BA35-A3D6-732B0FE84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DF43-513D-D52B-A4C9-320DF6FA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ECB-0F8A-FE49-AEEA-353B577A080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4F7C3-74B1-2B06-A9FC-C7AE229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EA831-7D12-AAC9-4EDA-A0BE9A5B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8C75-F3E4-7444-AEAC-220744A4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0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EE646-FFE8-98A8-0089-3CD6C1BB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3FB4F-793C-A908-E9FC-5E919E7E7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C097E-F6CE-492B-9619-CFA0E9CD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ECB-0F8A-FE49-AEEA-353B577A080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163F0-BE9A-D00C-19D4-60FB5C4E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FDF2-6EB3-EB0E-BEA3-E6189DCC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8C75-F3E4-7444-AEAC-220744A4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3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0D1B1A-41B0-4624-695F-0691C1319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46B9F-B3B0-A4CC-7712-FEDC33CDC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D61CA-91AC-EA74-8333-893D6780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ECB-0F8A-FE49-AEEA-353B577A080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B476E-9EF0-1888-8597-E3A6B95A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D5252-C58A-9B3A-C842-A3C0208E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8C75-F3E4-7444-AEAC-220744A4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7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E485-BB8A-536A-EBE6-8E5D0B17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AF3D6-22BF-817E-9265-72A7F8FC4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13D0A-A2B6-E60F-D1EA-FE7E93DC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ECB-0F8A-FE49-AEEA-353B577A080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2AA8F-0B28-F697-7017-B811EF42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2638B-FA08-357E-6C39-A0E6ADF0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8C75-F3E4-7444-AEAC-220744A4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7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FC423-40B6-A980-61A4-0D96B7CA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CB7E8-3592-D4AE-5DD2-C72A60A8D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1511B-B2C3-C47B-3196-2DB2156C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ECB-0F8A-FE49-AEEA-353B577A080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9AE24-F8CB-036E-BF7E-D31B2F77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9361-401E-309C-8707-7DA5EC57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8C75-F3E4-7444-AEAC-220744A4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9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B67C-BC13-CBC6-2477-85939B55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D2D7-FE27-BAD3-1190-FF5E028E4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5D750-833C-5830-F3FB-A85A3DA89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6164E-C1C8-062C-4A32-028CE5D5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ECB-0F8A-FE49-AEEA-353B577A080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F0415-FD32-7C26-171D-F5DC1CE4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F9466-DFC9-C62E-543C-80CAC1C8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8C75-F3E4-7444-AEAC-220744A4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7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7AD6-7B1C-E534-DC43-21EA002B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2DCFD-CB0B-D226-F1AD-3FA361FF8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57A9F-D325-AEFE-BECB-6CD2FE36F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7AC8F-20B7-E5B3-5859-97EDBDE31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EBE2F-85AB-5059-6DA1-1924A1C84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AC9D7-02DD-4488-5A84-D70F8B56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ECB-0F8A-FE49-AEEA-353B577A080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1E2658-9395-C71A-D5B0-F6DA70AB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93D9C-92F5-8E40-3BED-D69F1495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8C75-F3E4-7444-AEAC-220744A4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9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B7E4-BF51-2289-C0B8-9BA02D9A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4E592-A6D5-7F52-39B9-D02CA837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ECB-0F8A-FE49-AEEA-353B577A080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02D14-0472-450B-268A-13E73E9D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DFD9-2C5F-B0CA-E30A-7AD7CAB0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8C75-F3E4-7444-AEAC-220744A4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4D4DB-15A9-43E1-2BA5-2A0876C0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ECB-0F8A-FE49-AEEA-353B577A080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B81AE-A3A4-EB2E-9026-6B30984E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0F29D-556F-5687-C93B-2777322F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8C75-F3E4-7444-AEAC-220744A4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2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CE2F-AF2C-CA93-8FB0-ABCB7ACD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2306E-49EB-0F0D-3CF0-034463C1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5260F-B6D4-C7DC-0815-DEB8C21CD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FDF7A-360A-7C40-DBF1-6B58F9A3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ECB-0F8A-FE49-AEEA-353B577A080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FB854-B065-3C47-616B-04FB0A67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94358-DE4B-7A81-BB99-0D3B46BC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8C75-F3E4-7444-AEAC-220744A4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6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9987-45BE-3CE5-02AE-BEA622A6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B8ACA-EC38-98CD-A7DB-3169CAC98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25E32-D617-07B7-83C6-9C10D2FCF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F72FD-2A6D-1984-2A60-66F1A36D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ECB-0F8A-FE49-AEEA-353B577A080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85257-A54B-165A-E9DD-0796DCFA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2ED19-43B5-A625-1D42-2B7B356C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8C75-F3E4-7444-AEAC-220744A4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6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C75078-7705-1602-D922-425D256E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E973B-DE91-6359-E93C-A5A31E98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214F6-9308-54B7-D6FC-131C7C747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1ECB-0F8A-FE49-AEEA-353B577A080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AAAEC-D4B0-EF18-4EF3-A8720F886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C7D36-3FA4-C7A4-CEE6-F59ECC96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08C75-F3E4-7444-AEAC-220744A4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4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D63395-7BDA-56CC-A360-EF700C68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45" y="2595"/>
            <a:ext cx="9165709" cy="6855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F94182-4547-1C11-425B-7D5227FF4699}"/>
              </a:ext>
            </a:extLst>
          </p:cNvPr>
          <p:cNvSpPr txBox="1"/>
          <p:nvPr/>
        </p:nvSpPr>
        <p:spPr>
          <a:xfrm>
            <a:off x="2130552" y="5242730"/>
            <a:ext cx="7930893" cy="1384995"/>
          </a:xfrm>
          <a:prstGeom prst="rect">
            <a:avLst/>
          </a:prstGeom>
          <a:solidFill>
            <a:srgbClr val="DD6C5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“The memory of the righteous is a blessing, but the name of the wicked will rot”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Proverbs 10:7</a:t>
            </a:r>
          </a:p>
        </p:txBody>
      </p:sp>
    </p:spTree>
    <p:extLst>
      <p:ext uri="{BB962C8B-B14F-4D97-AF65-F5344CB8AC3E}">
        <p14:creationId xmlns:p14="http://schemas.microsoft.com/office/powerpoint/2010/main" val="26435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46666-F863-0639-6837-D7A4D4BD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0"/>
            <a:ext cx="9372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FE703-AF54-F3DD-2952-0C8893253DCE}"/>
              </a:ext>
            </a:extLst>
          </p:cNvPr>
          <p:cNvSpPr txBox="1"/>
          <p:nvPr/>
        </p:nvSpPr>
        <p:spPr>
          <a:xfrm>
            <a:off x="778310" y="2128054"/>
            <a:ext cx="9206630" cy="523220"/>
          </a:xfrm>
          <a:prstGeom prst="rect">
            <a:avLst/>
          </a:prstGeom>
          <a:solidFill>
            <a:srgbClr val="DD6C5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Every Member Is So Valuable &amp; Necessary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68E29-77D0-0E6E-7CA4-6C7FE668B044}"/>
              </a:ext>
            </a:extLst>
          </p:cNvPr>
          <p:cNvSpPr txBox="1"/>
          <p:nvPr/>
        </p:nvSpPr>
        <p:spPr>
          <a:xfrm>
            <a:off x="495300" y="1457325"/>
            <a:ext cx="488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What I’ve Learned In A Year: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DAA32-7355-DFC8-0FF6-EBA478CDE4CC}"/>
              </a:ext>
            </a:extLst>
          </p:cNvPr>
          <p:cNvSpPr txBox="1"/>
          <p:nvPr/>
        </p:nvSpPr>
        <p:spPr>
          <a:xfrm>
            <a:off x="778310" y="2860338"/>
            <a:ext cx="9206630" cy="523220"/>
          </a:xfrm>
          <a:prstGeom prst="rect">
            <a:avLst/>
          </a:prstGeom>
          <a:solidFill>
            <a:srgbClr val="DD6C5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Elders Are Servants Not Dictators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DF6F5-8D2C-828F-7A35-6581D76C46E8}"/>
              </a:ext>
            </a:extLst>
          </p:cNvPr>
          <p:cNvSpPr txBox="1"/>
          <p:nvPr/>
        </p:nvSpPr>
        <p:spPr>
          <a:xfrm>
            <a:off x="2054047" y="3695997"/>
            <a:ext cx="7930893" cy="1815882"/>
          </a:xfrm>
          <a:prstGeom prst="rect">
            <a:avLst/>
          </a:prstGeom>
          <a:solidFill>
            <a:srgbClr val="27252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“It is a trustworthy statement: if any man aspires to the office of overseer, it is a fine work he desires to do.”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1 Timothy 3:1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D9E17-AC2C-00A2-9D3F-1FE633B098BE}"/>
              </a:ext>
            </a:extLst>
          </p:cNvPr>
          <p:cNvSpPr txBox="1"/>
          <p:nvPr/>
        </p:nvSpPr>
        <p:spPr>
          <a:xfrm>
            <a:off x="2054047" y="3695997"/>
            <a:ext cx="7930893" cy="1384995"/>
          </a:xfrm>
          <a:prstGeom prst="rect">
            <a:avLst/>
          </a:prstGeom>
          <a:solidFill>
            <a:srgbClr val="27252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“For I am already being poured out like a drink offering.”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2 Timothy 4:6</a:t>
            </a:r>
          </a:p>
        </p:txBody>
      </p:sp>
    </p:spTree>
    <p:extLst>
      <p:ext uri="{BB962C8B-B14F-4D97-AF65-F5344CB8AC3E}">
        <p14:creationId xmlns:p14="http://schemas.microsoft.com/office/powerpoint/2010/main" val="4138796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46666-F863-0639-6837-D7A4D4BD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0"/>
            <a:ext cx="9372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FE703-AF54-F3DD-2952-0C8893253DCE}"/>
              </a:ext>
            </a:extLst>
          </p:cNvPr>
          <p:cNvSpPr txBox="1"/>
          <p:nvPr/>
        </p:nvSpPr>
        <p:spPr>
          <a:xfrm>
            <a:off x="778310" y="2128054"/>
            <a:ext cx="9206630" cy="523220"/>
          </a:xfrm>
          <a:prstGeom prst="rect">
            <a:avLst/>
          </a:prstGeom>
          <a:solidFill>
            <a:srgbClr val="DD6C5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Every Member Is So Valuable &amp; Necessary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68E29-77D0-0E6E-7CA4-6C7FE668B044}"/>
              </a:ext>
            </a:extLst>
          </p:cNvPr>
          <p:cNvSpPr txBox="1"/>
          <p:nvPr/>
        </p:nvSpPr>
        <p:spPr>
          <a:xfrm>
            <a:off x="495300" y="1457325"/>
            <a:ext cx="488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What I’ve Learned In A Year: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DAA32-7355-DFC8-0FF6-EBA478CDE4CC}"/>
              </a:ext>
            </a:extLst>
          </p:cNvPr>
          <p:cNvSpPr txBox="1"/>
          <p:nvPr/>
        </p:nvSpPr>
        <p:spPr>
          <a:xfrm>
            <a:off x="778310" y="2860338"/>
            <a:ext cx="9206630" cy="523220"/>
          </a:xfrm>
          <a:prstGeom prst="rect">
            <a:avLst/>
          </a:prstGeom>
          <a:solidFill>
            <a:srgbClr val="DD6C5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Elders Are Servants Not Dictators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8FAD4-9CAC-7BED-C5C3-F3CFDB7ECAAB}"/>
              </a:ext>
            </a:extLst>
          </p:cNvPr>
          <p:cNvSpPr txBox="1"/>
          <p:nvPr/>
        </p:nvSpPr>
        <p:spPr>
          <a:xfrm>
            <a:off x="2130553" y="4492734"/>
            <a:ext cx="7930893" cy="1815882"/>
          </a:xfrm>
          <a:prstGeom prst="rect">
            <a:avLst/>
          </a:prstGeom>
          <a:solidFill>
            <a:srgbClr val="27252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“Oh, the depth of the riches of the wisdom and knowledge of God! How unsearchable his judgments, and his paths beyond tracing out!”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Romans 11:33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1223F-F401-F28F-D1EE-5063548C393A}"/>
              </a:ext>
            </a:extLst>
          </p:cNvPr>
          <p:cNvSpPr txBox="1"/>
          <p:nvPr/>
        </p:nvSpPr>
        <p:spPr>
          <a:xfrm>
            <a:off x="778310" y="3603665"/>
            <a:ext cx="9206630" cy="523220"/>
          </a:xfrm>
          <a:prstGeom prst="rect">
            <a:avLst/>
          </a:prstGeom>
          <a:solidFill>
            <a:srgbClr val="DD6C5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The Bible Is An Amazing Book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F7BFC-4758-E59A-2811-AEC9AB883B74}"/>
              </a:ext>
            </a:extLst>
          </p:cNvPr>
          <p:cNvSpPr txBox="1"/>
          <p:nvPr/>
        </p:nvSpPr>
        <p:spPr>
          <a:xfrm>
            <a:off x="2130553" y="4505816"/>
            <a:ext cx="7930893" cy="1384995"/>
          </a:xfrm>
          <a:prstGeom prst="rect">
            <a:avLst/>
          </a:prstGeom>
          <a:solidFill>
            <a:srgbClr val="27252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“Open my eyes, that I may behold wondrous things out of your law.”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Psalm 119:18</a:t>
            </a:r>
          </a:p>
        </p:txBody>
      </p:sp>
    </p:spTree>
    <p:extLst>
      <p:ext uri="{BB962C8B-B14F-4D97-AF65-F5344CB8AC3E}">
        <p14:creationId xmlns:p14="http://schemas.microsoft.com/office/powerpoint/2010/main" val="3249684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46666-F863-0639-6837-D7A4D4BD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0"/>
            <a:ext cx="9372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FE703-AF54-F3DD-2952-0C8893253DCE}"/>
              </a:ext>
            </a:extLst>
          </p:cNvPr>
          <p:cNvSpPr txBox="1"/>
          <p:nvPr/>
        </p:nvSpPr>
        <p:spPr>
          <a:xfrm>
            <a:off x="778310" y="2128054"/>
            <a:ext cx="9206630" cy="523220"/>
          </a:xfrm>
          <a:prstGeom prst="rect">
            <a:avLst/>
          </a:prstGeom>
          <a:solidFill>
            <a:srgbClr val="DD6C5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Every Member Is So Valuable &amp; Necessary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68E29-77D0-0E6E-7CA4-6C7FE668B044}"/>
              </a:ext>
            </a:extLst>
          </p:cNvPr>
          <p:cNvSpPr txBox="1"/>
          <p:nvPr/>
        </p:nvSpPr>
        <p:spPr>
          <a:xfrm>
            <a:off x="495300" y="1457325"/>
            <a:ext cx="488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What I’ve Learned In A Year: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DAA32-7355-DFC8-0FF6-EBA478CDE4CC}"/>
              </a:ext>
            </a:extLst>
          </p:cNvPr>
          <p:cNvSpPr txBox="1"/>
          <p:nvPr/>
        </p:nvSpPr>
        <p:spPr>
          <a:xfrm>
            <a:off x="778310" y="2860338"/>
            <a:ext cx="9206630" cy="523220"/>
          </a:xfrm>
          <a:prstGeom prst="rect">
            <a:avLst/>
          </a:prstGeom>
          <a:solidFill>
            <a:srgbClr val="DD6C5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Elders Are Servants Not Dictators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1223F-F401-F28F-D1EE-5063548C393A}"/>
              </a:ext>
            </a:extLst>
          </p:cNvPr>
          <p:cNvSpPr txBox="1"/>
          <p:nvPr/>
        </p:nvSpPr>
        <p:spPr>
          <a:xfrm>
            <a:off x="778310" y="3603665"/>
            <a:ext cx="9206630" cy="523220"/>
          </a:xfrm>
          <a:prstGeom prst="rect">
            <a:avLst/>
          </a:prstGeom>
          <a:solidFill>
            <a:srgbClr val="DD6C5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The Bible Is An Amazing Book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F7BFC-4758-E59A-2811-AEC9AB883B74}"/>
              </a:ext>
            </a:extLst>
          </p:cNvPr>
          <p:cNvSpPr txBox="1"/>
          <p:nvPr/>
        </p:nvSpPr>
        <p:spPr>
          <a:xfrm>
            <a:off x="1838324" y="5251182"/>
            <a:ext cx="7930893" cy="1384995"/>
          </a:xfrm>
          <a:prstGeom prst="rect">
            <a:avLst/>
          </a:prstGeom>
          <a:solidFill>
            <a:srgbClr val="27252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“The glory of youths is their strength, but the beauty of the aged is their grey hair.”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Proverbs 20:29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2CBF9-BBAE-C1BF-8464-6697D08E9940}"/>
              </a:ext>
            </a:extLst>
          </p:cNvPr>
          <p:cNvSpPr txBox="1"/>
          <p:nvPr/>
        </p:nvSpPr>
        <p:spPr>
          <a:xfrm>
            <a:off x="778310" y="4346992"/>
            <a:ext cx="9206630" cy="523220"/>
          </a:xfrm>
          <a:prstGeom prst="rect">
            <a:avLst/>
          </a:prstGeom>
          <a:solidFill>
            <a:srgbClr val="DD6C5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I’ll Never Regret Spending Time With Pillars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283784-D11C-6B0D-484E-36936D20065A}"/>
              </a:ext>
            </a:extLst>
          </p:cNvPr>
          <p:cNvSpPr txBox="1"/>
          <p:nvPr/>
        </p:nvSpPr>
        <p:spPr>
          <a:xfrm>
            <a:off x="1838323" y="5270754"/>
            <a:ext cx="7930893" cy="1384995"/>
          </a:xfrm>
          <a:prstGeom prst="rect">
            <a:avLst/>
          </a:prstGeom>
          <a:solidFill>
            <a:srgbClr val="27252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“So with old age is wisdom, and with length of days understanding.”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Job 12:12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BF01ED-2FD3-33D9-CB3F-A5236C64A1B5}"/>
              </a:ext>
            </a:extLst>
          </p:cNvPr>
          <p:cNvSpPr txBox="1"/>
          <p:nvPr/>
        </p:nvSpPr>
        <p:spPr>
          <a:xfrm>
            <a:off x="1838323" y="4962227"/>
            <a:ext cx="7930893" cy="1815882"/>
          </a:xfrm>
          <a:prstGeom prst="rect">
            <a:avLst/>
          </a:prstGeom>
          <a:solidFill>
            <a:srgbClr val="27252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“A wise man will hear, and will increase learning; And a man of understanding shall attain unto wise counsels.”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Proverbs 1:5</a:t>
            </a:r>
          </a:p>
        </p:txBody>
      </p:sp>
    </p:spTree>
    <p:extLst>
      <p:ext uri="{BB962C8B-B14F-4D97-AF65-F5344CB8AC3E}">
        <p14:creationId xmlns:p14="http://schemas.microsoft.com/office/powerpoint/2010/main" val="3751271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animBg="1"/>
      <p:bldP spid="10" grpId="0" animBg="1"/>
      <p:bldP spid="10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D63395-7BDA-56CC-A360-EF700C68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45" y="2595"/>
            <a:ext cx="9165709" cy="6855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C88B3D-D4F1-5F09-D711-493C0BE526E7}"/>
              </a:ext>
            </a:extLst>
          </p:cNvPr>
          <p:cNvSpPr txBox="1"/>
          <p:nvPr/>
        </p:nvSpPr>
        <p:spPr>
          <a:xfrm>
            <a:off x="1513145" y="5028417"/>
            <a:ext cx="9206630" cy="707886"/>
          </a:xfrm>
          <a:prstGeom prst="rect">
            <a:avLst/>
          </a:prstGeom>
          <a:solidFill>
            <a:srgbClr val="DD6C5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I Have So Much More To Learn  </a:t>
            </a:r>
          </a:p>
        </p:txBody>
      </p:sp>
    </p:spTree>
    <p:extLst>
      <p:ext uri="{BB962C8B-B14F-4D97-AF65-F5344CB8AC3E}">
        <p14:creationId xmlns:p14="http://schemas.microsoft.com/office/powerpoint/2010/main" val="6533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262</Words>
  <Application>Microsoft Macintosh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Nexa Bold</vt:lpstr>
      <vt:lpstr>Nexa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 Crow</dc:creator>
  <cp:lastModifiedBy>Carson Crow</cp:lastModifiedBy>
  <cp:revision>4</cp:revision>
  <dcterms:created xsi:type="dcterms:W3CDTF">2024-04-11T17:20:40Z</dcterms:created>
  <dcterms:modified xsi:type="dcterms:W3CDTF">2024-04-15T16:42:09Z</dcterms:modified>
</cp:coreProperties>
</file>