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A65"/>
    <a:srgbClr val="E5BCBF"/>
    <a:srgbClr val="C86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8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CCC33-C5AF-4EB4-7890-0EB6F889A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E3F53-8238-56EF-5F8B-CB7AD320F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C04B-EA97-2A5C-C907-683A9541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CE17F-E900-9A62-B902-B7B3B019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767-D204-DC37-4285-A3098C5B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8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921A-CE7A-7325-B4D0-4FEB55F6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94D45-5947-0A89-41EF-DEE0A60D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FC7AC-EC82-2A8A-F143-FDBC9330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D2252-011D-5033-FF79-C7F91382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A3E6E-F826-82AA-AD6F-6AFE11A5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D5BA56-D3ED-76C6-8F35-766B86A73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2ED56-A24C-603D-D9A0-7BD05F88C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0C1A-9F48-0A91-CD30-9D500CB9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EADF-8802-3D69-4F9B-18F7903F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8A24C-7405-D655-9AD5-BB272EEF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2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43A2-FC0B-C8ED-C5C8-D253C20C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658C6-FA86-1A59-584E-BF39C002B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222CD-A778-DB72-92A1-54C63010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4004-EF08-3A57-1346-FE668FA2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43DFA-8AE7-5D13-509B-25B0B231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1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7B11-FEA0-0D9A-1BD6-B5B669DF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D80D4-2470-8A1A-EA22-BB4F971BA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0C426-44FD-F94D-3F67-6000CE56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C1FB8-881E-EB24-BA43-A738ABCF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8853-9E6E-41BB-E3FC-C0EF114B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4AC3-87AC-1CE4-9CA7-9D6D25AF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09DD-BEA6-D6A2-7803-6317AF961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78C77-BEA3-3737-5D6A-45A2E13D0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4D0A0-A576-8A4E-7CF2-889AA8F7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AA512-6889-C2E2-F483-FC8DBEC1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8E522-E834-977B-FACD-27EB3730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7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7D67-3234-D18A-71BA-638B4C3B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2CF95-6205-91D7-9639-5FBAD41B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7DAC2-0435-788F-8BFD-5440776FB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718D1-018B-BCF2-8051-9427890E1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EB4F9-02A4-FFA2-46E3-18BB2725B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0AFF7-A689-C095-1ACF-2D533873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1D6D07-726F-181F-7A98-9BBCB8C0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398F3-85E5-A6D3-0065-429998DA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0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428C-B902-A9AE-7546-57E0C48E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B7507-3BEC-312F-EA55-B2D388DA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C82C5-4CC8-0B9F-1E9A-712202F6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4EB59-7950-1580-195B-FE0614F2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2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DB90F-2C71-96C3-6F26-A702FE2E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EE964-9B83-6E8E-FD18-E1A897C7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9DA96-F232-0D9A-85A4-3D3ABAF8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BDBF-3F86-0239-1AC6-0A10B4A5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4ABD-78B3-3B17-540C-8A6ADDD7C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DC560-C4F4-FE6F-76A5-641CD781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4673D-F7A5-718C-A88F-6482C6A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146CD-0976-ED6D-011D-EC8AD356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C1E75-5E79-BEB2-1246-458F966D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1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9A2B-4A58-88F4-5070-F44900B8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4F2D6-8433-3FAD-5677-14130D934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041A7-719E-6686-DFE4-E1428CCBC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5F695-04D0-BBA3-BCD0-5787B55B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C5E97-AD91-3A66-6538-6899864A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B2A54-A8CC-C913-1E0B-37E6A2BB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0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3F58A-2720-8757-F8D7-06C818AA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AFC1A-E55E-073B-1029-0FAFDCB2D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A417C-891E-7429-32EF-6711C622D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437B-4FFC-894C-A317-E55422A9544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E162-0661-C87F-BAA1-C12F660EB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82E0-06D7-D439-AF8B-C15CC7C46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06DE-C247-8F45-BA9C-6C191D83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279D-C69F-B4A2-EBD0-4704E5190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950B2-AC89-F28A-3479-45AF3D693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7CC1F-64A3-F99B-E561-E45E03DF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EF58A-69ED-9919-F206-4DC309E27753}"/>
              </a:ext>
            </a:extLst>
          </p:cNvPr>
          <p:cNvSpPr txBox="1"/>
          <p:nvPr/>
        </p:nvSpPr>
        <p:spPr>
          <a:xfrm>
            <a:off x="1135660" y="5172075"/>
            <a:ext cx="9920680" cy="1384995"/>
          </a:xfrm>
          <a:prstGeom prst="rect">
            <a:avLst/>
          </a:prstGeom>
          <a:solidFill>
            <a:srgbClr val="C86865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“Charm is deceitful and beauty is vain,</a:t>
            </a:r>
          </a:p>
          <a:p>
            <a:pPr lvl="0" algn="just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But a woman who fears the Lord, she shall be praised ”</a:t>
            </a:r>
          </a:p>
          <a:p>
            <a:pPr lvl="0" algn="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Proverbs 31:30</a:t>
            </a:r>
          </a:p>
        </p:txBody>
      </p:sp>
    </p:spTree>
    <p:extLst>
      <p:ext uri="{BB962C8B-B14F-4D97-AF65-F5344CB8AC3E}">
        <p14:creationId xmlns:p14="http://schemas.microsoft.com/office/powerpoint/2010/main" val="1075245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3732AF-FF9D-38D5-EF4A-1A1909FA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923B4-E262-DCE5-705F-ACCD0C43738E}"/>
              </a:ext>
            </a:extLst>
          </p:cNvPr>
          <p:cNvSpPr txBox="1"/>
          <p:nvPr/>
        </p:nvSpPr>
        <p:spPr>
          <a:xfrm>
            <a:off x="434482" y="2013864"/>
            <a:ext cx="11215688" cy="3970318"/>
          </a:xfrm>
          <a:prstGeom prst="rect">
            <a:avLst/>
          </a:prstGeom>
          <a:solidFill>
            <a:srgbClr val="C86865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“41 And He sat down opposite the treasury, and began observing how the people were putting money into the treasury; and many rich people were putting in large sums. 42 A poor widow came and put in two small copper coins, which amount to a cent. 43 Calling His disciples to Him, He said to them, “Truly I say to you, this poor widow put in more than all the contributors to the treasury; 44 for they all put in out of their surplus, but she, out of her poverty, put in all she owned, all she had to live on ”</a:t>
            </a:r>
          </a:p>
          <a:p>
            <a:pPr lvl="0" algn="r"/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Mark 12:41-44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94EFD-78EC-8954-9347-E83E6494495A}"/>
              </a:ext>
            </a:extLst>
          </p:cNvPr>
          <p:cNvSpPr txBox="1"/>
          <p:nvPr/>
        </p:nvSpPr>
        <p:spPr>
          <a:xfrm>
            <a:off x="228600" y="555272"/>
            <a:ext cx="1057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1106861" dist="112011" dir="5400000" algn="ctr" rotWithShape="0">
                    <a:schemeClr val="tx1"/>
                  </a:outerShdw>
                </a:effectLst>
                <a:latin typeface="Nexa Bold" panose="02000000000000000000" pitchFamily="2" charset="0"/>
              </a:rPr>
              <a:t>A Worthy Woman: The Widow Who Gave Everything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D083B-63CC-687C-3853-F435D217A79B}"/>
              </a:ext>
            </a:extLst>
          </p:cNvPr>
          <p:cNvSpPr txBox="1"/>
          <p:nvPr/>
        </p:nvSpPr>
        <p:spPr>
          <a:xfrm>
            <a:off x="434482" y="1284568"/>
            <a:ext cx="11215688" cy="584775"/>
          </a:xfrm>
          <a:prstGeom prst="rect">
            <a:avLst/>
          </a:prstGeom>
          <a:solidFill>
            <a:srgbClr val="A7AA65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58304"/>
                    </a:srgbClr>
                  </a:outerShdw>
                </a:effectLst>
                <a:latin typeface="Nexa Bold" panose="02000000000000000000" pitchFamily="2" charset="0"/>
              </a:rPr>
              <a:t>Who Do I Resemble? The Rich Men Or The Poor Widow?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45E0C-E99A-E232-2F13-07D16069B0DE}"/>
              </a:ext>
            </a:extLst>
          </p:cNvPr>
          <p:cNvSpPr txBox="1"/>
          <p:nvPr/>
        </p:nvSpPr>
        <p:spPr>
          <a:xfrm>
            <a:off x="541830" y="2682801"/>
            <a:ext cx="3493841" cy="584775"/>
          </a:xfrm>
          <a:prstGeom prst="rect">
            <a:avLst/>
          </a:prstGeom>
          <a:noFill/>
          <a:ln w="57150">
            <a:solidFill>
              <a:srgbClr val="A7AA6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58304"/>
                    </a:srgbClr>
                  </a:outerShdw>
                </a:effectLst>
                <a:latin typeface="Nexa Bold" panose="02000000000000000000" pitchFamily="2" charset="0"/>
              </a:rPr>
              <a:t>Poor In Time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B1165-5DC3-34AA-332B-4A8486E388A7}"/>
              </a:ext>
            </a:extLst>
          </p:cNvPr>
          <p:cNvSpPr txBox="1"/>
          <p:nvPr/>
        </p:nvSpPr>
        <p:spPr>
          <a:xfrm>
            <a:off x="4295405" y="2682801"/>
            <a:ext cx="3493841" cy="584775"/>
          </a:xfrm>
          <a:prstGeom prst="rect">
            <a:avLst/>
          </a:prstGeom>
          <a:noFill/>
          <a:ln w="57150">
            <a:solidFill>
              <a:srgbClr val="A7AA6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58304"/>
                    </a:srgbClr>
                  </a:outerShdw>
                </a:effectLst>
                <a:latin typeface="Nexa Bold" panose="02000000000000000000" pitchFamily="2" charset="0"/>
              </a:rPr>
              <a:t>Poor In Energy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78459-2665-994D-AF6A-F399CAB0906E}"/>
              </a:ext>
            </a:extLst>
          </p:cNvPr>
          <p:cNvSpPr txBox="1"/>
          <p:nvPr/>
        </p:nvSpPr>
        <p:spPr>
          <a:xfrm>
            <a:off x="8156329" y="2666909"/>
            <a:ext cx="3493841" cy="584775"/>
          </a:xfrm>
          <a:prstGeom prst="rect">
            <a:avLst/>
          </a:prstGeom>
          <a:noFill/>
          <a:ln w="57150">
            <a:solidFill>
              <a:srgbClr val="A7AA6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58304"/>
                    </a:srgbClr>
                  </a:outerShdw>
                </a:effectLst>
                <a:latin typeface="Nexa Bold" panose="02000000000000000000" pitchFamily="2" charset="0"/>
              </a:rPr>
              <a:t>Poor In Health </a:t>
            </a:r>
          </a:p>
        </p:txBody>
      </p:sp>
    </p:spTree>
    <p:extLst>
      <p:ext uri="{BB962C8B-B14F-4D97-AF65-F5344CB8AC3E}">
        <p14:creationId xmlns:p14="http://schemas.microsoft.com/office/powerpoint/2010/main" val="277174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174</Words>
  <Application>Microsoft Macintosh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Nexa Bold</vt:lpstr>
      <vt:lpstr>Nexa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Crow</dc:creator>
  <cp:lastModifiedBy>Carson Crow</cp:lastModifiedBy>
  <cp:revision>3</cp:revision>
  <dcterms:created xsi:type="dcterms:W3CDTF">2024-04-29T15:36:48Z</dcterms:created>
  <dcterms:modified xsi:type="dcterms:W3CDTF">2024-05-03T13:56:57Z</dcterms:modified>
</cp:coreProperties>
</file>